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7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Lst>
  <p:sldSz cy="5143500" cx="9144000"/>
  <p:notesSz cx="6858000" cy="9144000"/>
  <p:embeddedFontLst>
    <p:embeddedFont>
      <p:font typeface="Catamaran"/>
      <p:regular r:id="rId22"/>
      <p:bold r:id="rId23"/>
    </p:embeddedFont>
    <p:embeddedFont>
      <p:font typeface="Proxima Nova"/>
      <p:regular r:id="rId24"/>
      <p:bold r:id="rId25"/>
      <p:italic r:id="rId26"/>
      <p:boldItalic r:id="rId27"/>
    </p:embeddedFont>
    <p:embeddedFont>
      <p:font typeface="Libre Franklin"/>
      <p:regular r:id="rId28"/>
      <p:bold r:id="rId29"/>
      <p:italic r:id="rId30"/>
      <p:boldItalic r:id="rId31"/>
    </p:embeddedFont>
    <p:embeddedFont>
      <p:font typeface="Roboto"/>
      <p:regular r:id="rId32"/>
      <p:bold r:id="rId33"/>
      <p:italic r:id="rId34"/>
      <p:boldItalic r:id="rId35"/>
    </p:embeddedFont>
    <p:embeddedFont>
      <p:font typeface="Caveat"/>
      <p:regular r:id="rId36"/>
      <p:bold r:id="rId37"/>
    </p:embeddedFont>
    <p:embeddedFont>
      <p:font typeface="Proxima Nova Extrabold"/>
      <p:bold r:id="rId38"/>
    </p:embeddedFont>
    <p:embeddedFont>
      <p:font typeface="Proxima Nova Semibold"/>
      <p:regular r:id="rId39"/>
      <p:bold r:id="rId40"/>
      <p:boldItalic r:id="rId41"/>
    </p:embeddedFont>
    <p:embeddedFont>
      <p:font typeface="Roboto Light"/>
      <p:regular r:id="rId42"/>
      <p:bold r:id="rId43"/>
      <p:italic r:id="rId44"/>
      <p:boldItalic r:id="rId45"/>
    </p:embeddedFont>
    <p:embeddedFont>
      <p:font typeface="Caveat Medium"/>
      <p:regular r:id="rId46"/>
      <p:bold r:id="rId47"/>
    </p:embeddedFont>
    <p:embeddedFont>
      <p:font typeface="Caveat SemiBold"/>
      <p:regular r:id="rId48"/>
      <p:bold r:id="rId4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guide id="3" orient="horz" pos="1210">
          <p15:clr>
            <a:srgbClr val="9AA0A6"/>
          </p15:clr>
        </p15:guide>
        <p15:guide id="4" pos="1485">
          <p15:clr>
            <a:srgbClr val="9AA0A6"/>
          </p15:clr>
        </p15:guide>
        <p15:guide id="5" pos="1323">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7A0561F-F0EF-4FCC-AB95-B84C6934662A}">
  <a:tblStyle styleId="{07A0561F-F0EF-4FCC-AB95-B84C6934662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1210" orient="horz"/>
        <p:guide pos="1485"/>
        <p:guide pos="1323"/>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roximaNovaSemibold-bold.fntdata"/><Relationship Id="rId42" Type="http://schemas.openxmlformats.org/officeDocument/2006/relationships/font" Target="fonts/RobotoLight-regular.fntdata"/><Relationship Id="rId41" Type="http://schemas.openxmlformats.org/officeDocument/2006/relationships/font" Target="fonts/ProximaNovaSemibold-boldItalic.fntdata"/><Relationship Id="rId44" Type="http://schemas.openxmlformats.org/officeDocument/2006/relationships/font" Target="fonts/RobotoLight-italic.fntdata"/><Relationship Id="rId43" Type="http://schemas.openxmlformats.org/officeDocument/2006/relationships/font" Target="fonts/RobotoLight-bold.fntdata"/><Relationship Id="rId46" Type="http://schemas.openxmlformats.org/officeDocument/2006/relationships/font" Target="fonts/CaveatMedium-regular.fntdata"/><Relationship Id="rId45" Type="http://schemas.openxmlformats.org/officeDocument/2006/relationships/font" Target="fonts/RobotoLight-bold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CaveatSemiBold-regular.fntdata"/><Relationship Id="rId47" Type="http://schemas.openxmlformats.org/officeDocument/2006/relationships/font" Target="fonts/CaveatMedium-bold.fntdata"/><Relationship Id="rId49" Type="http://schemas.openxmlformats.org/officeDocument/2006/relationships/font" Target="fonts/CaveatSemiBold-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LibreFranklin-boldItalic.fntdata"/><Relationship Id="rId30" Type="http://schemas.openxmlformats.org/officeDocument/2006/relationships/font" Target="fonts/LibreFranklin-italic.fntdata"/><Relationship Id="rId33" Type="http://schemas.openxmlformats.org/officeDocument/2006/relationships/font" Target="fonts/Roboto-bold.fntdata"/><Relationship Id="rId32" Type="http://schemas.openxmlformats.org/officeDocument/2006/relationships/font" Target="fonts/Roboto-regular.fntdata"/><Relationship Id="rId35" Type="http://schemas.openxmlformats.org/officeDocument/2006/relationships/font" Target="fonts/Roboto-boldItalic.fntdata"/><Relationship Id="rId34" Type="http://schemas.openxmlformats.org/officeDocument/2006/relationships/font" Target="fonts/Roboto-italic.fntdata"/><Relationship Id="rId37" Type="http://schemas.openxmlformats.org/officeDocument/2006/relationships/font" Target="fonts/Caveat-bold.fntdata"/><Relationship Id="rId36" Type="http://schemas.openxmlformats.org/officeDocument/2006/relationships/font" Target="fonts/Caveat-regular.fntdata"/><Relationship Id="rId39" Type="http://schemas.openxmlformats.org/officeDocument/2006/relationships/font" Target="fonts/ProximaNovaSemibold-regular.fntdata"/><Relationship Id="rId38" Type="http://schemas.openxmlformats.org/officeDocument/2006/relationships/font" Target="fonts/ProximaNovaExtrabold-bold.fntdata"/><Relationship Id="rId20" Type="http://schemas.openxmlformats.org/officeDocument/2006/relationships/slide" Target="slides/slide14.xml"/><Relationship Id="rId22" Type="http://schemas.openxmlformats.org/officeDocument/2006/relationships/font" Target="fonts/Catamaran-regular.fntdata"/><Relationship Id="rId21" Type="http://schemas.openxmlformats.org/officeDocument/2006/relationships/slide" Target="slides/slide15.xml"/><Relationship Id="rId24" Type="http://schemas.openxmlformats.org/officeDocument/2006/relationships/font" Target="fonts/ProximaNova-regular.fntdata"/><Relationship Id="rId23" Type="http://schemas.openxmlformats.org/officeDocument/2006/relationships/font" Target="fonts/Catamaran-bold.fntdata"/><Relationship Id="rId26" Type="http://schemas.openxmlformats.org/officeDocument/2006/relationships/font" Target="fonts/ProximaNova-italic.fntdata"/><Relationship Id="rId25" Type="http://schemas.openxmlformats.org/officeDocument/2006/relationships/font" Target="fonts/ProximaNova-bold.fntdata"/><Relationship Id="rId28" Type="http://schemas.openxmlformats.org/officeDocument/2006/relationships/font" Target="fonts/LibreFranklin-regular.fntdata"/><Relationship Id="rId27" Type="http://schemas.openxmlformats.org/officeDocument/2006/relationships/font" Target="fonts/ProximaNova-boldItalic.fntdata"/><Relationship Id="rId29" Type="http://schemas.openxmlformats.org/officeDocument/2006/relationships/font" Target="fonts/LibreFranklin-bold.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mckinsey.com/capabilities/operations/our-insights/lever-six-organization-and-governance"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18fe9ec8dfe_0_5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18fe9ec8dfe_0_5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3dea1efea2_0_18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5" name="Google Shape;515;g13dea1efea2_0_18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13dea1efea2_0_1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13dea1efea2_0_1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your compete program’s ‘way or working’?</a:t>
            </a:r>
            <a:r>
              <a:rPr lang="en" sz="1200" u="sng">
                <a:solidFill>
                  <a:srgbClr val="FFFFFF"/>
                </a:solidFill>
              </a:rPr>
              <a:t>Compliance</a:t>
            </a:r>
            <a:r>
              <a:rPr lang="en" sz="1200">
                <a:solidFill>
                  <a:srgbClr val="FFFFFF"/>
                </a:solidFill>
              </a:rPr>
              <a:t>: Who checks to make sure this is getting done?</a:t>
            </a:r>
            <a:endParaRPr sz="1200">
              <a:solidFill>
                <a:srgbClr val="FFFFFF"/>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This is just an example of the different processes and steps required to run your compete program. There’s likely a lot more flexibility here, but for some in attendance this could be a good building block to work off of. You’ll input this into your RACI sheet.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Throughout this, you need compliance! WHO is making sure these tasks get done? This is more difficult when you’re a team of one that has to try and hold yourself to account.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13dea1efea2_0_18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1" name="Google Shape;531;g13dea1efea2_0_18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here are some of the things that you could be communicating or reporting on at a certain cadence.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Weekly</a:t>
            </a:r>
            <a:endParaRPr b="1"/>
          </a:p>
          <a:p>
            <a:pPr indent="-298450" lvl="0" marL="457200" rtl="0" algn="l">
              <a:spcBef>
                <a:spcPts val="0"/>
              </a:spcBef>
              <a:spcAft>
                <a:spcPts val="0"/>
              </a:spcAft>
              <a:buSzPts val="1100"/>
              <a:buChar char="-"/>
            </a:pPr>
            <a:r>
              <a:rPr lang="en"/>
              <a:t>For example, your </a:t>
            </a:r>
            <a:r>
              <a:rPr lang="en"/>
              <a:t>competitive</a:t>
            </a:r>
            <a:r>
              <a:rPr lang="en"/>
              <a:t> newsletter can be a weekly or bi-weekly touchpoint for your audiences. Maybe your sellers get a more frequent one specific for them, but execs get a less frequent and bigger picture newsletter. Your newsletter is a </a:t>
            </a:r>
            <a:r>
              <a:rPr i="1" lang="en"/>
              <a:t>crucial </a:t>
            </a:r>
            <a:r>
              <a:rPr lang="en"/>
              <a:t>way to build your compete brand internally (and Jenny from Algolia will be sharing how you can build your compete newsletter on day 3 at Compete Week!).</a:t>
            </a:r>
            <a:endParaRPr/>
          </a:p>
          <a:p>
            <a:pPr indent="-298450" lvl="0" marL="457200" rtl="0" algn="l">
              <a:spcBef>
                <a:spcPts val="0"/>
              </a:spcBef>
              <a:spcAft>
                <a:spcPts val="0"/>
              </a:spcAft>
              <a:buSzPts val="1100"/>
              <a:buChar char="-"/>
            </a:pPr>
            <a:r>
              <a:rPr lang="en"/>
              <a:t>This is also weekly touchpoints amongst your working teams, making sure day-to-day </a:t>
            </a:r>
            <a:r>
              <a:rPr lang="en"/>
              <a:t>tasks</a:t>
            </a:r>
            <a:r>
              <a:rPr lang="en"/>
              <a:t> are getting done</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Monthly</a:t>
            </a:r>
            <a:endParaRPr b="1"/>
          </a:p>
          <a:p>
            <a:pPr indent="-298450" lvl="0" marL="457200" rtl="0" algn="l">
              <a:spcBef>
                <a:spcPts val="0"/>
              </a:spcBef>
              <a:spcAft>
                <a:spcPts val="0"/>
              </a:spcAft>
              <a:buSzPts val="1100"/>
              <a:buChar char="-"/>
            </a:pPr>
            <a:r>
              <a:rPr lang="en"/>
              <a:t>Larger reviews</a:t>
            </a:r>
            <a:endParaRPr/>
          </a:p>
          <a:p>
            <a:pPr indent="-298450" lvl="0" marL="457200" rtl="0" algn="l">
              <a:spcBef>
                <a:spcPts val="0"/>
              </a:spcBef>
              <a:spcAft>
                <a:spcPts val="0"/>
              </a:spcAft>
              <a:buSzPts val="1100"/>
              <a:buChar char="-"/>
            </a:pPr>
            <a:r>
              <a:rPr lang="en"/>
              <a:t>You could be reporting success metrics in the far column here too, or maybe just adoption and consumption rates.</a:t>
            </a:r>
            <a:endParaRPr/>
          </a:p>
          <a:p>
            <a:pPr indent="-298450" lvl="0" marL="457200" rtl="0" algn="l">
              <a:spcBef>
                <a:spcPts val="0"/>
              </a:spcBef>
              <a:spcAft>
                <a:spcPts val="0"/>
              </a:spcAft>
              <a:buSzPts val="1100"/>
              <a:buChar char="-"/>
            </a:pPr>
            <a:r>
              <a:rPr lang="en"/>
              <a:t>As mentioned earlier, these monthly meetings are </a:t>
            </a:r>
            <a:r>
              <a:rPr lang="en"/>
              <a:t>opportunities</a:t>
            </a:r>
            <a:r>
              <a:rPr lang="en"/>
              <a:t> to launch projects or </a:t>
            </a:r>
            <a:r>
              <a:rPr lang="en"/>
              <a:t>initiatives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Quarterly</a:t>
            </a:r>
            <a:endParaRPr b="1"/>
          </a:p>
          <a:p>
            <a:pPr indent="-298450" lvl="0" marL="457200" rtl="0" algn="l">
              <a:spcBef>
                <a:spcPts val="0"/>
              </a:spcBef>
              <a:spcAft>
                <a:spcPts val="0"/>
              </a:spcAft>
              <a:buSzPts val="1100"/>
              <a:buChar char="-"/>
            </a:pPr>
            <a:r>
              <a:rPr lang="en"/>
              <a:t>And that quarterly cadence needs to be concise, reporting on metrics, accompanied with briefs for your execs beforehand. [Walk through metrics + win-loss]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3dea1efea2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3" name="Google Shape;563;g13dea1efea2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a:t>
            </a:r>
            <a:r>
              <a:rPr lang="en">
                <a:solidFill>
                  <a:schemeClr val="dk1"/>
                </a:solidFill>
              </a:rPr>
              <a:t>his slide goes back to the communication plan mentioned at the top. We’ll get into what you can and should communicate next, but first establish a cadence of how regularly your communicating and with what specific groups.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As you can see, the closer the working group or individual is to the program, the more regularly you’re meeting.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Working team: </a:t>
            </a:r>
            <a:r>
              <a:rPr lang="en">
                <a:solidFill>
                  <a:schemeClr val="dk1"/>
                </a:solidFill>
              </a:rPr>
              <a:t>Starting with your core working team → Who are you going to have a weekly meeting? Who's who's generally at it? It could be your business unit in the working team having a sync. And it's just day to day management. </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Program + BU Leads:</a:t>
            </a:r>
            <a:r>
              <a:rPr lang="en">
                <a:solidFill>
                  <a:schemeClr val="dk1"/>
                </a:solidFill>
              </a:rPr>
              <a:t> Next level, maybe you're meeting monthly, You're checking out challenges. Maybe you have a new initiative or an update. And that's your leads. Maybe your business unit leads, or your program manager and business unit leads are generally at this monthly meeting. And then you could have an executive in there. Depends again how big your company is, right? For example, if you have a new initiative that requires budget, it is easier and more efficient to get the buy-in and resourcing from the budget holders if they’re in this same room together, whether that’s a CMO, Sales Manager, or CPO.</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Steering committee: </a:t>
            </a:r>
            <a:r>
              <a:rPr lang="en">
                <a:solidFill>
                  <a:schemeClr val="dk1"/>
                </a:solidFill>
              </a:rPr>
              <a:t>You will probably meet quarterly with your steerco and it's generally just an update. Here's some of the issues we're having. Here's the trends, here's our KPIs and metrics. Maybe they need to approve something as an action. It’s short and sweet. One piece of advice → before the meeting, send a brief and recommendations, so that they can review that content and when you come to the meeting, it's more going to make decisions and taking actions.</a:t>
            </a:r>
            <a:endParaRPr>
              <a:solidFill>
                <a:schemeClr val="dk1"/>
              </a:solidFill>
            </a:endParaRPr>
          </a:p>
        </p:txBody>
      </p:sp>
      <p:sp>
        <p:nvSpPr>
          <p:cNvPr id="564" name="Google Shape;564;g13dea1efea2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8" name="Shape 588"/>
        <p:cNvGrpSpPr/>
        <p:nvPr/>
      </p:nvGrpSpPr>
      <p:grpSpPr>
        <a:xfrm>
          <a:off x="0" y="0"/>
          <a:ext cx="0" cy="0"/>
          <a:chOff x="0" y="0"/>
          <a:chExt cx="0" cy="0"/>
        </a:xfrm>
      </p:grpSpPr>
      <p:sp>
        <p:nvSpPr>
          <p:cNvPr id="589" name="Google Shape;589;g18fe9ec8df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0" name="Google Shape;590;g18fe9ec8df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RECAP → Best Practices</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Identify stakeholders</a:t>
            </a:r>
            <a:endParaRPr/>
          </a:p>
          <a:p>
            <a:pPr indent="-298450" lvl="0" marL="457200" rtl="0" algn="l">
              <a:spcBef>
                <a:spcPts val="0"/>
              </a:spcBef>
              <a:spcAft>
                <a:spcPts val="0"/>
              </a:spcAft>
              <a:buSzPts val="1100"/>
              <a:buChar char="-"/>
            </a:pPr>
            <a:r>
              <a:rPr lang="en"/>
              <a:t>Determine Structures</a:t>
            </a:r>
            <a:endParaRPr/>
          </a:p>
          <a:p>
            <a:pPr indent="-298450" lvl="0" marL="457200" rtl="0" algn="l">
              <a:spcBef>
                <a:spcPts val="0"/>
              </a:spcBef>
              <a:spcAft>
                <a:spcPts val="0"/>
              </a:spcAft>
              <a:buSzPts val="1100"/>
              <a:buChar char="-"/>
            </a:pPr>
            <a:r>
              <a:rPr lang="en"/>
              <a:t>Determine roles</a:t>
            </a:r>
            <a:endParaRPr/>
          </a:p>
          <a:p>
            <a:pPr indent="-298450" lvl="0" marL="457200" rtl="0" algn="l">
              <a:spcBef>
                <a:spcPts val="0"/>
              </a:spcBef>
              <a:spcAft>
                <a:spcPts val="0"/>
              </a:spcAft>
              <a:buSzPts val="1100"/>
              <a:buChar char="-"/>
            </a:pPr>
            <a:r>
              <a:rPr lang="en"/>
              <a:t>Comms plan</a:t>
            </a:r>
            <a:endParaRPr/>
          </a:p>
          <a:p>
            <a:pPr indent="-298450" lvl="0" marL="457200" rtl="0" algn="l">
              <a:spcBef>
                <a:spcPts val="0"/>
              </a:spcBef>
              <a:spcAft>
                <a:spcPts val="0"/>
              </a:spcAft>
              <a:buSzPts val="1100"/>
              <a:buChar char="-"/>
            </a:pPr>
            <a:r>
              <a:rPr lang="en"/>
              <a:t>Timeline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i="1" lang="en" sz="1400">
                <a:solidFill>
                  <a:schemeClr val="dk1"/>
                </a:solidFill>
                <a:latin typeface="Proxima Nova"/>
                <a:ea typeface="Proxima Nova"/>
                <a:cs typeface="Proxima Nova"/>
                <a:sym typeface="Proxima Nova"/>
              </a:rPr>
              <a:t>Remember, building this foundation will make your life infinitely easier to kick-off and scale a successful compete program. Even if you don’t go into great detail to begin with across each component, establish them up front and then tweak them as your program evolves and gains traction.</a:t>
            </a:r>
            <a:endParaRPr i="1" sz="14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t/>
            </a:r>
            <a:endParaRPr i="1" sz="1400">
              <a:solidFill>
                <a:schemeClr val="dk1"/>
              </a:solidFill>
              <a:latin typeface="Proxima Nova"/>
              <a:ea typeface="Proxima Nova"/>
              <a:cs typeface="Proxima Nova"/>
              <a:sym typeface="Proxima Nova"/>
            </a:endParaRPr>
          </a:p>
          <a:p>
            <a:pPr indent="0" lvl="0" marL="0" rtl="0" algn="l">
              <a:spcBef>
                <a:spcPts val="0"/>
              </a:spcBef>
              <a:spcAft>
                <a:spcPts val="0"/>
              </a:spcAft>
              <a:buClr>
                <a:schemeClr val="dk1"/>
              </a:buClr>
              <a:buSzPts val="1100"/>
              <a:buFont typeface="Arial"/>
              <a:buNone/>
            </a:pPr>
            <a:r>
              <a:rPr i="1" lang="en" sz="1400">
                <a:solidFill>
                  <a:schemeClr val="dk1"/>
                </a:solidFill>
                <a:latin typeface="Proxima Nova"/>
                <a:ea typeface="Proxima Nova"/>
                <a:cs typeface="Proxima Nova"/>
                <a:sym typeface="Proxima Nova"/>
              </a:rPr>
              <a:t>Whether your a team of one getting compete off of the ground or you’re at the enterprise trying to best organize your competitive team and all of the stakeholders across the business that compete supports, having the right model is the key to ensuring that competitive enablement helps drive wins across the business.</a:t>
            </a:r>
            <a:endParaRPr i="1" sz="1400">
              <a:solidFill>
                <a:schemeClr val="dk1"/>
              </a:solidFill>
              <a:latin typeface="Proxima Nova"/>
              <a:ea typeface="Proxima Nova"/>
              <a:cs typeface="Proxima Nova"/>
              <a:sym typeface="Proxima Nova"/>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gcfd263fabf_0_3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0" name="Google Shape;630;gcfd263fabf_0_3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TRANSITION OUT TO ROUNDTABLES</a:t>
            </a:r>
            <a:endParaRPr sz="1400"/>
          </a:p>
          <a:p>
            <a:pPr indent="-317500" lvl="0" marL="457200" rtl="0" algn="l">
              <a:spcBef>
                <a:spcPts val="0"/>
              </a:spcBef>
              <a:spcAft>
                <a:spcPts val="0"/>
              </a:spcAft>
              <a:buSzPts val="1400"/>
              <a:buChar char="-"/>
            </a:pPr>
            <a:r>
              <a:rPr lang="en" sz="1400"/>
              <a:t>I’ve shared an overview of what we’ve seen across our customer base at Klue, but now it’s time for you to connect and learn from your peers that have done a great job at establishing compete with their organization. There will be three roundtables for you to join and pick the brains of the compete teams at </a:t>
            </a:r>
            <a:r>
              <a:rPr b="1" lang="en" sz="1400"/>
              <a:t>Adobe, Shopify, Datto, and Rubrik.</a:t>
            </a:r>
            <a:r>
              <a:rPr lang="en" sz="1400"/>
              <a:t> Open-floor q&amp;a, so make sure to bring your questions.</a:t>
            </a:r>
            <a:endParaRPr sz="1400"/>
          </a:p>
          <a:p>
            <a:pPr indent="-317500" lvl="0" marL="457200" rtl="0" algn="l">
              <a:spcBef>
                <a:spcPts val="0"/>
              </a:spcBef>
              <a:spcAft>
                <a:spcPts val="0"/>
              </a:spcAft>
              <a:buSzPts val="1400"/>
              <a:buChar char="-"/>
            </a:pPr>
            <a:r>
              <a:rPr lang="en" sz="1400"/>
              <a:t>Thank you so much for joining me today, and enjoy the rest of Compete Week.</a:t>
            </a:r>
            <a:endParaRPr sz="1400"/>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13dea1efea2_0_18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13dea1efea2_0_18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500">
                <a:solidFill>
                  <a:schemeClr val="dk1"/>
                </a:solidFill>
                <a:latin typeface="Proxima Nova"/>
                <a:ea typeface="Proxima Nova"/>
                <a:cs typeface="Proxima Nova"/>
                <a:sym typeface="Proxima Nova"/>
              </a:rPr>
              <a:t>We introduce new systems and tools all the time - unless you bake-it-in to your </a:t>
            </a:r>
            <a:r>
              <a:rPr lang="en" sz="1500">
                <a:solidFill>
                  <a:schemeClr val="dk1"/>
                </a:solidFill>
                <a:latin typeface="Proxima Nova"/>
                <a:ea typeface="Proxima Nova"/>
                <a:cs typeface="Proxima Nova"/>
                <a:sym typeface="Proxima Nova"/>
              </a:rPr>
              <a:t>existing ways of working/hygeine - you won’t see long term success. You need buy-in from all stakeholders, clear understanding of how to work together and what’s expected. Otherwise you won’t sustain momentum and see long term success. </a:t>
            </a:r>
            <a:endParaRPr sz="1500">
              <a:solidFill>
                <a:schemeClr val="dk1"/>
              </a:solidFill>
              <a:latin typeface="Proxima Nova"/>
              <a:ea typeface="Proxima Nova"/>
              <a:cs typeface="Proxima Nova"/>
              <a:sym typeface="Proxima Nova"/>
            </a:endParaRPr>
          </a:p>
          <a:p>
            <a:pPr indent="-323850" lvl="0" marL="457200" rtl="0" algn="l">
              <a:lnSpc>
                <a:spcPct val="115000"/>
              </a:lnSpc>
              <a:spcBef>
                <a:spcPts val="1200"/>
              </a:spcBef>
              <a:spcAft>
                <a:spcPts val="0"/>
              </a:spcAft>
              <a:buClr>
                <a:schemeClr val="dk1"/>
              </a:buClr>
              <a:buSzPts val="1500"/>
              <a:buFont typeface="Proxima Nova"/>
              <a:buChar char="-"/>
            </a:pPr>
            <a:r>
              <a:rPr i="1" lang="en" sz="1500">
                <a:solidFill>
                  <a:schemeClr val="dk1"/>
                </a:solidFill>
                <a:latin typeface="Proxima Nova"/>
                <a:ea typeface="Proxima Nova"/>
                <a:cs typeface="Proxima Nova"/>
                <a:sym typeface="Proxima Nova"/>
              </a:rPr>
              <a:t>Quote comes from one part of a 7 part </a:t>
            </a:r>
            <a:r>
              <a:rPr i="1" lang="en" sz="1500">
                <a:solidFill>
                  <a:schemeClr val="dk1"/>
                </a:solidFill>
                <a:latin typeface="Proxima Nova"/>
                <a:ea typeface="Proxima Nova"/>
                <a:cs typeface="Proxima Nova"/>
                <a:sym typeface="Proxima Nova"/>
              </a:rPr>
              <a:t>series by McKinsey breaking down how companies can improve the effectiveness and efficiency of their business.</a:t>
            </a:r>
            <a:endParaRPr i="1" sz="1500">
              <a:solidFill>
                <a:schemeClr val="dk1"/>
              </a:solidFill>
              <a:latin typeface="Proxima Nova"/>
              <a:ea typeface="Proxima Nova"/>
              <a:cs typeface="Proxima Nova"/>
              <a:sym typeface="Proxima Nova"/>
            </a:endParaRPr>
          </a:p>
          <a:p>
            <a:pPr indent="-323850" lvl="0" marL="457200" rtl="0" algn="l">
              <a:lnSpc>
                <a:spcPct val="115000"/>
              </a:lnSpc>
              <a:spcBef>
                <a:spcPts val="0"/>
              </a:spcBef>
              <a:spcAft>
                <a:spcPts val="0"/>
              </a:spcAft>
              <a:buClr>
                <a:schemeClr val="dk1"/>
              </a:buClr>
              <a:buSzPts val="1500"/>
              <a:buFont typeface="Proxima Nova"/>
              <a:buChar char="-"/>
            </a:pPr>
            <a:r>
              <a:rPr i="1" lang="en" sz="1500">
                <a:solidFill>
                  <a:schemeClr val="dk1"/>
                </a:solidFill>
                <a:latin typeface="Proxima Nova"/>
                <a:ea typeface="Proxima Nova"/>
                <a:cs typeface="Proxima Nova"/>
                <a:sym typeface="Proxima Nova"/>
              </a:rPr>
              <a:t>This quote around governance is a great one to tee up in the context of compete programs:</a:t>
            </a:r>
            <a:endParaRPr i="1" sz="1500">
              <a:solidFill>
                <a:schemeClr val="dk1"/>
              </a:solidFill>
              <a:latin typeface="Proxima Nova"/>
              <a:ea typeface="Proxima Nova"/>
              <a:cs typeface="Proxima Nova"/>
              <a:sym typeface="Proxima Nova"/>
            </a:endParaRPr>
          </a:p>
          <a:p>
            <a:pPr indent="-323850" lvl="1" marL="9144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I wanted to kick things off with this quote from McKinsey’s series breaking down how companies can improve the effectiveness and efficient of their business.</a:t>
            </a:r>
            <a:endParaRPr sz="1500">
              <a:solidFill>
                <a:schemeClr val="dk1"/>
              </a:solidFill>
              <a:latin typeface="Proxima Nova"/>
              <a:ea typeface="Proxima Nova"/>
              <a:cs typeface="Proxima Nova"/>
              <a:sym typeface="Proxima Nova"/>
            </a:endParaRPr>
          </a:p>
          <a:p>
            <a:pPr indent="-323850" lvl="1" marL="9144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Hands up if you’ve taken on a project or initiative (hey, maybe it’s compete!) that you’re starting from scratch. There’s some initial success, but then it becomes really difficult to keep the wheels moving. </a:t>
            </a:r>
            <a:endParaRPr sz="1500">
              <a:solidFill>
                <a:schemeClr val="dk1"/>
              </a:solidFill>
              <a:latin typeface="Proxima Nova"/>
              <a:ea typeface="Proxima Nova"/>
              <a:cs typeface="Proxima Nova"/>
              <a:sym typeface="Proxima Nova"/>
            </a:endParaRPr>
          </a:p>
          <a:p>
            <a:pPr indent="-323850" lvl="1" marL="9144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How many of you in attendance feel that you’ve set clear expectations around how your compete program will support business objectives? Does everyone know who your program will primarily support? Who will be involved? How will the program be held accountable? What </a:t>
            </a:r>
            <a:r>
              <a:rPr i="1" lang="en" sz="1500">
                <a:solidFill>
                  <a:schemeClr val="dk1"/>
                </a:solidFill>
                <a:latin typeface="Proxima Nova"/>
                <a:ea typeface="Proxima Nova"/>
                <a:cs typeface="Proxima Nova"/>
                <a:sym typeface="Proxima Nova"/>
              </a:rPr>
              <a:t>won’t </a:t>
            </a:r>
            <a:r>
              <a:rPr lang="en" sz="1500">
                <a:solidFill>
                  <a:schemeClr val="dk1"/>
                </a:solidFill>
                <a:latin typeface="Proxima Nova"/>
                <a:ea typeface="Proxima Nova"/>
                <a:cs typeface="Proxima Nova"/>
                <a:sym typeface="Proxima Nova"/>
              </a:rPr>
              <a:t>your program support?</a:t>
            </a:r>
            <a:endParaRPr sz="1500">
              <a:solidFill>
                <a:schemeClr val="dk1"/>
              </a:solidFill>
              <a:latin typeface="Proxima Nova"/>
              <a:ea typeface="Proxima Nova"/>
              <a:cs typeface="Proxima Nova"/>
              <a:sym typeface="Proxima Nova"/>
            </a:endParaRPr>
          </a:p>
          <a:p>
            <a:pPr indent="-323850" lvl="1" marL="914400" rtl="0" algn="l">
              <a:lnSpc>
                <a:spcPct val="115000"/>
              </a:lnSpc>
              <a:spcBef>
                <a:spcPts val="0"/>
              </a:spcBef>
              <a:spcAft>
                <a:spcPts val="0"/>
              </a:spcAft>
              <a:buClr>
                <a:schemeClr val="dk1"/>
              </a:buClr>
              <a:buSzPts val="1500"/>
              <a:buFont typeface="Proxima Nova"/>
              <a:buChar char="-"/>
            </a:pPr>
            <a:r>
              <a:rPr lang="en" sz="1500">
                <a:solidFill>
                  <a:schemeClr val="dk1"/>
                </a:solidFill>
                <a:latin typeface="Proxima Nova"/>
                <a:ea typeface="Proxima Nova"/>
                <a:cs typeface="Proxima Nova"/>
                <a:sym typeface="Proxima Nova"/>
              </a:rPr>
              <a:t>That’s why we’re here today.</a:t>
            </a:r>
            <a:endParaRPr sz="1500">
              <a:solidFill>
                <a:schemeClr val="dk1"/>
              </a:solidFill>
              <a:latin typeface="Proxima Nova"/>
              <a:ea typeface="Proxima Nova"/>
              <a:cs typeface="Proxima Nova"/>
              <a:sym typeface="Proxima Nova"/>
            </a:endParaRPr>
          </a:p>
          <a:p>
            <a:pPr indent="0" lvl="0" marL="0" rtl="0" algn="l">
              <a:spcBef>
                <a:spcPts val="1200"/>
              </a:spcBef>
              <a:spcAft>
                <a:spcPts val="0"/>
              </a:spcAft>
              <a:buNone/>
            </a:pPr>
            <a:r>
              <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sz="1500">
                <a:solidFill>
                  <a:schemeClr val="dk1"/>
                </a:solidFill>
                <a:latin typeface="Proxima Nova"/>
                <a:ea typeface="Proxima Nova"/>
                <a:cs typeface="Proxima Nova"/>
                <a:sym typeface="Proxima Nova"/>
              </a:rPr>
              <a:t>Source: </a:t>
            </a:r>
            <a:r>
              <a:rPr lang="en" sz="1500" u="sng">
                <a:solidFill>
                  <a:schemeClr val="hlink"/>
                </a:solidFill>
                <a:latin typeface="Proxima Nova"/>
                <a:ea typeface="Proxima Nova"/>
                <a:cs typeface="Proxima Nova"/>
                <a:sym typeface="Proxima Nova"/>
                <a:hlinkClick r:id="rId2"/>
              </a:rPr>
              <a:t>https://www.mckinsey.com/capabilities/operations/our-insights/lever-six-organization-and-governance</a:t>
            </a:r>
            <a:endParaRPr sz="1500">
              <a:solidFill>
                <a:schemeClr val="dk1"/>
              </a:solidFill>
              <a:latin typeface="Proxima Nova"/>
              <a:ea typeface="Proxima Nova"/>
              <a:cs typeface="Proxima Nova"/>
              <a:sym typeface="Proxima Nova"/>
            </a:endParaRPr>
          </a:p>
          <a:p>
            <a:pPr indent="0" lvl="0" marL="0" rtl="0" algn="l">
              <a:spcBef>
                <a:spcPts val="1200"/>
              </a:spcBef>
              <a:spcAft>
                <a:spcPts val="0"/>
              </a:spcAft>
              <a:buNone/>
            </a:pPr>
            <a:r>
              <a:t/>
            </a:r>
            <a:endParaRPr sz="1500">
              <a:latin typeface="Proxima Nova"/>
              <a:ea typeface="Proxima Nova"/>
              <a:cs typeface="Proxima Nova"/>
              <a:sym typeface="Proxima Nov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18fe9ec8dfe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18fe9ec8dfe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sz="1600">
                <a:solidFill>
                  <a:schemeClr val="dk1"/>
                </a:solidFill>
              </a:rPr>
              <a:t>By building out a governance structure, people know who is accountable, how decisions are made and by whom. This will help monitor risks, ensure issues are addressed, and will set you up to optimize your process in the future.</a:t>
            </a:r>
            <a:endParaRPr sz="1200">
              <a:solidFill>
                <a:srgbClr val="202124"/>
              </a:solidFill>
              <a:highlight>
                <a:schemeClr val="lt1"/>
              </a:highlight>
            </a:endParaRPr>
          </a:p>
          <a:p>
            <a:pPr indent="0" lvl="0" marL="0" rtl="0" algn="l">
              <a:lnSpc>
                <a:spcPct val="115000"/>
              </a:lnSpc>
              <a:spcBef>
                <a:spcPts val="1200"/>
              </a:spcBef>
              <a:spcAft>
                <a:spcPts val="0"/>
              </a:spcAft>
              <a:buClr>
                <a:schemeClr val="dk1"/>
              </a:buClr>
              <a:buSzPts val="1100"/>
              <a:buFont typeface="Arial"/>
              <a:buNone/>
            </a:pPr>
            <a:r>
              <a:t/>
            </a:r>
            <a:endParaRPr sz="1200">
              <a:solidFill>
                <a:srgbClr val="202124"/>
              </a:solidFill>
              <a:highlight>
                <a:schemeClr val="lt1"/>
              </a:highlight>
            </a:endParaRPr>
          </a:p>
          <a:p>
            <a:pPr indent="-304800" lvl="0" marL="457200" rtl="0" algn="l">
              <a:lnSpc>
                <a:spcPct val="115000"/>
              </a:lnSpc>
              <a:spcBef>
                <a:spcPts val="0"/>
              </a:spcBef>
              <a:spcAft>
                <a:spcPts val="0"/>
              </a:spcAft>
              <a:buClr>
                <a:schemeClr val="dk1"/>
              </a:buClr>
              <a:buSzPts val="1200"/>
              <a:buFont typeface="Proxima Nova"/>
              <a:buChar char="-"/>
            </a:pPr>
            <a:r>
              <a:t/>
            </a:r>
            <a:endParaRPr sz="1200">
              <a:solidFill>
                <a:schemeClr val="dk1"/>
              </a:solidFill>
              <a:latin typeface="Proxima Nova"/>
              <a:ea typeface="Proxima Nova"/>
              <a:cs typeface="Proxima Nova"/>
              <a:sym typeface="Proxima Nova"/>
            </a:endParaRPr>
          </a:p>
          <a:p>
            <a:pPr indent="0" lvl="0" marL="0" rtl="0" algn="l">
              <a:lnSpc>
                <a:spcPct val="115000"/>
              </a:lnSpc>
              <a:spcBef>
                <a:spcPts val="1200"/>
              </a:spcBef>
              <a:spcAft>
                <a:spcPts val="0"/>
              </a:spcAft>
              <a:buClr>
                <a:schemeClr val="dk1"/>
              </a:buClr>
              <a:buSzPts val="1100"/>
              <a:buFont typeface="Arial"/>
              <a:buNone/>
            </a:pPr>
            <a:r>
              <a:t/>
            </a:r>
            <a:endParaRPr sz="1200">
              <a:solidFill>
                <a:srgbClr val="202124"/>
              </a:solidFill>
              <a:highlight>
                <a:srgbClr val="FFFFFF"/>
              </a:highlight>
            </a:endParaRPr>
          </a:p>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13dea1efea2_0_18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13dea1efea2_0_18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700"/>
              <a:t>Source: Four Ps of Social Business Governance - Altimeter Group</a:t>
            </a:r>
            <a:endParaRPr sz="1700"/>
          </a:p>
          <a:p>
            <a:pPr indent="0" lvl="0" marL="0" rtl="0" algn="l">
              <a:spcBef>
                <a:spcPts val="0"/>
              </a:spcBef>
              <a:spcAft>
                <a:spcPts val="0"/>
              </a:spcAft>
              <a:buNone/>
            </a:pPr>
            <a:r>
              <a:t/>
            </a:r>
            <a:endParaRPr sz="1700"/>
          </a:p>
          <a:p>
            <a:pPr indent="-330200" lvl="0" marL="457200" rtl="0" algn="l">
              <a:spcBef>
                <a:spcPts val="60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By building out a governance structure, people know who is accountable, how decisions are made and by whom. This will help monitor risks, ensure issues are addressed, and will set you up to optimize your process in the future.</a:t>
            </a:r>
            <a:endParaRPr sz="1600">
              <a:solidFill>
                <a:schemeClr val="dk1"/>
              </a:solidFill>
              <a:latin typeface="Proxima Nova"/>
              <a:ea typeface="Proxima Nova"/>
              <a:cs typeface="Proxima Nova"/>
              <a:sym typeface="Proxima Nova"/>
            </a:endParaRPr>
          </a:p>
          <a:p>
            <a:pPr indent="-330200" lvl="1" marL="9144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You can tackle questions like: What do we expect to happen? How frequently should we be meeting? What are the boundaries between our roles? What is is not acceptable, what's inbounds, what's out of bounds? And basically, you want to make sure you define the processes so that people can actually follow the steps that they need to take.</a:t>
            </a:r>
            <a:endParaRPr sz="1600">
              <a:solidFill>
                <a:schemeClr val="dk1"/>
              </a:solidFill>
              <a:latin typeface="Proxima Nova"/>
              <a:ea typeface="Proxima Nova"/>
              <a:cs typeface="Proxima Nova"/>
              <a:sym typeface="Proxima Nova"/>
            </a:endParaRPr>
          </a:p>
          <a:p>
            <a:pPr indent="-330200" lvl="0" marL="4572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It’s really a foundation that will allow your program to scale. </a:t>
            </a:r>
            <a:endParaRPr sz="1600">
              <a:solidFill>
                <a:schemeClr val="dk1"/>
              </a:solidFill>
              <a:latin typeface="Proxima Nova"/>
              <a:ea typeface="Proxima Nova"/>
              <a:cs typeface="Proxima Nova"/>
              <a:sym typeface="Proxima Nova"/>
            </a:endParaRPr>
          </a:p>
          <a:p>
            <a:pPr indent="-330200" lvl="1" marL="9144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For example, if you’re a team of one, you’re likely covering a lot of bases. You might be the researcher, the enabler, and the product marketer, all wrapped in one! But mapping out your governance model — regardless of your company size — will put you in a much stronger position to outline things like how additional headcount would fit into your compete program (would they take on intel collection and research, and adding ‘why it matters’ while you invest more time in training and enablement for example), how technology would support the program’s goals, or how you’ll support an additional stakeholder group. </a:t>
            </a:r>
            <a:endParaRPr sz="1600">
              <a:solidFill>
                <a:schemeClr val="dk1"/>
              </a:solidFill>
              <a:latin typeface="Proxima Nova"/>
              <a:ea typeface="Proxima Nova"/>
              <a:cs typeface="Proxima Nova"/>
              <a:sym typeface="Proxima Nova"/>
            </a:endParaRPr>
          </a:p>
          <a:p>
            <a:pPr indent="-330200" lvl="1" marL="914400" rtl="0" algn="l">
              <a:spcBef>
                <a:spcPts val="0"/>
              </a:spcBef>
              <a:spcAft>
                <a:spcPts val="0"/>
              </a:spcAft>
              <a:buClr>
                <a:schemeClr val="dk1"/>
              </a:buClr>
              <a:buSzPts val="1600"/>
              <a:buFont typeface="Proxima Nova"/>
              <a:buChar char="-"/>
            </a:pPr>
            <a:r>
              <a:rPr lang="en" sz="1600">
                <a:solidFill>
                  <a:schemeClr val="dk1"/>
                </a:solidFill>
                <a:latin typeface="Proxima Nova"/>
                <a:ea typeface="Proxima Nova"/>
                <a:cs typeface="Proxima Nova"/>
                <a:sym typeface="Proxima Nova"/>
              </a:rPr>
              <a:t>If you’re an enterprise organization, it allows you “eat the elephant one bite at a time”, by setting expectations across the organization especially when there are far more hurdles to overcome when comes to getting visibility and comm’ing with different departments.</a:t>
            </a:r>
            <a:endParaRPr sz="1600">
              <a:solidFill>
                <a:schemeClr val="dk1"/>
              </a:solidFill>
              <a:latin typeface="Proxima Nova"/>
              <a:ea typeface="Proxima Nova"/>
              <a:cs typeface="Proxima Nova"/>
              <a:sym typeface="Proxima Nova"/>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3dea1efea2_0_8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0" name="Google Shape;270;g13dea1efea2_0_8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457200" rtl="0" algn="l">
              <a:spcBef>
                <a:spcPts val="0"/>
              </a:spcBef>
              <a:spcAft>
                <a:spcPts val="0"/>
              </a:spcAft>
              <a:buNone/>
            </a:pPr>
            <a:r>
              <a:rPr lang="en"/>
              <a:t>So</a:t>
            </a:r>
            <a:r>
              <a:rPr lang="en"/>
              <a:t> if you were to kick off Governance structure, here are the basic components that you would need in it.</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Stakeholder Identification: you always want to identify who are your stakeholders and stakeholders will change over the life cycle of a program or a project. And you don't know them all at the very beginning. But basically you will start tracking ‘who are my key stakeholders at the beginning’, and that will evolve over time through the project. So if I talk to you and then I find out from you that, ‘Oh, I should have invited Brendan to the meeting’, now I know my stakeholder list is evolving.</a:t>
            </a:r>
            <a:endParaRPr/>
          </a:p>
          <a:p>
            <a:pPr indent="-298450" lvl="0" marL="457200" rtl="0" algn="l">
              <a:spcBef>
                <a:spcPts val="0"/>
              </a:spcBef>
              <a:spcAft>
                <a:spcPts val="0"/>
              </a:spcAft>
              <a:buSzPts val="1100"/>
              <a:buChar char="-"/>
            </a:pPr>
            <a:r>
              <a:rPr lang="en"/>
              <a:t>Organizational structure &amp; RACI: the second component is outlining not only what your program organization looks like? But also it's very helpful to understand what the organization of my company looks like because that plays into identifying stakeholders. [INSERT EXAMPLE IF POSSIBLE. And RACI is the next step in </a:t>
            </a:r>
            <a:r>
              <a:rPr lang="en"/>
              <a:t>defining stakeholders — </a:t>
            </a:r>
            <a:r>
              <a:rPr lang="en"/>
              <a:t> Who is responsible? Who has authority? Who is consulted? Who is informed?</a:t>
            </a:r>
            <a:endParaRPr/>
          </a:p>
          <a:p>
            <a:pPr indent="-298450" lvl="0" marL="457200" rtl="0" algn="l">
              <a:spcBef>
                <a:spcPts val="0"/>
              </a:spcBef>
              <a:spcAft>
                <a:spcPts val="0"/>
              </a:spcAft>
              <a:buSzPts val="1100"/>
              <a:buChar char="-"/>
            </a:pPr>
            <a:r>
              <a:rPr lang="en"/>
              <a:t>Process/Compliance &amp; Metrics: </a:t>
            </a:r>
            <a:r>
              <a:rPr lang="en">
                <a:solidFill>
                  <a:schemeClr val="dk1"/>
                </a:solidFill>
              </a:rPr>
              <a:t> First and foremost, you want to be able to measure how successful your program is. So what are those metrics driving your program? Is it the number of users? Is it successfully rolling out a pilot project? What is generally the benefit or the outcome you're trying to achieve through this program? Is it everybody having more information about compete? You need to establish these metrics, and build a process that works toward achieving these metrics AND a process for how you communicate progress/success of your program… which leads us to the last component…</a:t>
            </a:r>
            <a:endParaRPr/>
          </a:p>
          <a:p>
            <a:pPr indent="-298450" lvl="0" marL="457200" rtl="0" algn="l">
              <a:spcBef>
                <a:spcPts val="0"/>
              </a:spcBef>
              <a:spcAft>
                <a:spcPts val="0"/>
              </a:spcAft>
              <a:buSzPts val="1100"/>
              <a:buChar char="-"/>
            </a:pPr>
            <a:r>
              <a:rPr lang="en"/>
              <a:t>Communication plan: this is as it sounds. Tackling questions like ‘how frequently are we meeting? Who's coming to those meetings? How do you how do you actually plan to meet? How do we report on performance?”. Do we communicate through an email? Is it a text? Is it an actual weekly meeting, a monthly meeting, a quarterly meeting? What is your plan for communications?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3dea1efea2_0_9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4" name="Google Shape;324;g13dea1efea2_0_9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98450" lvl="0" marL="457200" rtl="0" algn="l">
              <a:spcBef>
                <a:spcPts val="0"/>
              </a:spcBef>
              <a:spcAft>
                <a:spcPts val="0"/>
              </a:spcAft>
              <a:buClr>
                <a:schemeClr val="dk1"/>
              </a:buClr>
              <a:buSzPts val="1100"/>
              <a:buChar char="-"/>
            </a:pPr>
            <a:r>
              <a:rPr lang="en">
                <a:solidFill>
                  <a:schemeClr val="dk1"/>
                </a:solidFill>
              </a:rPr>
              <a:t>First off, let’s identify your stakeholders! A way that we see compete programs kick this off successfully is by mind mapping (like this example here) in Miro or whatever </a:t>
            </a:r>
            <a:r>
              <a:rPr lang="en">
                <a:solidFill>
                  <a:schemeClr val="dk1"/>
                </a:solidFill>
              </a:rPr>
              <a:t>whiteboarding</a:t>
            </a:r>
            <a:r>
              <a:rPr lang="en">
                <a:solidFill>
                  <a:schemeClr val="dk1"/>
                </a:solidFill>
              </a:rPr>
              <a:t> tool you use.</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But really what you're trying to do is think about what is the impact of your program, who is impacted by this change that you're bringing about or this objective that you're trying to achieve. For example, your compete program might have </a:t>
            </a:r>
            <a:r>
              <a:rPr lang="en">
                <a:solidFill>
                  <a:schemeClr val="dk1"/>
                </a:solidFill>
              </a:rPr>
              <a:t>vendors</a:t>
            </a:r>
            <a:r>
              <a:rPr lang="en">
                <a:solidFill>
                  <a:schemeClr val="dk1"/>
                </a:solidFill>
              </a:rPr>
              <a:t>, suppliers, and partners involved. Or it could just be internal to your own department, and then you might get really more granular and just list out specific people's names. For example, you could be saying, ‘Oh, Europe is impacted or Asia is impacted’ and then, ‘oh, who in Asia is impacted? And then you get more specific, right?</a:t>
            </a:r>
            <a:endParaRPr>
              <a:solidFill>
                <a:schemeClr val="dk1"/>
              </a:solidFill>
            </a:endParaRPr>
          </a:p>
          <a:p>
            <a:pPr indent="-298450" lvl="1" marL="914400" rtl="0" algn="l">
              <a:spcBef>
                <a:spcPts val="0"/>
              </a:spcBef>
              <a:spcAft>
                <a:spcPts val="0"/>
              </a:spcAft>
              <a:buClr>
                <a:schemeClr val="dk1"/>
              </a:buClr>
              <a:buSzPts val="1100"/>
              <a:buChar char="-"/>
            </a:pPr>
            <a:r>
              <a:rPr lang="en">
                <a:solidFill>
                  <a:schemeClr val="dk1"/>
                </a:solidFill>
              </a:rPr>
              <a:t>You could say let's start with sales as our primary audience, for example. And then let's blow those out — what regions do we support for sales? What product lines? What segment? What industry?</a:t>
            </a:r>
            <a:endParaRPr>
              <a:solidFill>
                <a:schemeClr val="dk1"/>
              </a:solidFill>
            </a:endParaRPr>
          </a:p>
          <a:p>
            <a:pPr indent="0" lvl="0" marL="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By diagramming or listing out teams, departments, or vendors involved, you can identify who is actually engaged with your program, department or content.</a:t>
            </a:r>
            <a:endParaRPr>
              <a:solidFill>
                <a:schemeClr val="dk1"/>
              </a:solidFill>
            </a:endParaRPr>
          </a:p>
          <a:p>
            <a:pPr indent="0" lvl="0" marL="457200" rtl="0" algn="l">
              <a:spcBef>
                <a:spcPts val="0"/>
              </a:spcBef>
              <a:spcAft>
                <a:spcPts val="0"/>
              </a:spcAft>
              <a:buNone/>
            </a:pPr>
            <a:r>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As you identify those key stakeholders, you’ll then begin to put them into your RACI sheet, which we’ll get into later in the presentation.</a:t>
            </a:r>
            <a:endParaRPr>
              <a:solidFill>
                <a:schemeClr val="dk1"/>
              </a:solidFill>
            </a:endParaRPr>
          </a:p>
          <a:p>
            <a:pPr indent="0" lvl="0" marL="0" rtl="0" algn="l">
              <a:spcBef>
                <a:spcPts val="0"/>
              </a:spcBef>
              <a:spcAft>
                <a:spcPts val="0"/>
              </a:spcAft>
              <a:buNone/>
            </a:pPr>
            <a:r>
              <a:t/>
            </a:r>
            <a:endParaRPr/>
          </a:p>
        </p:txBody>
      </p:sp>
      <p:sp>
        <p:nvSpPr>
          <p:cNvPr id="325" name="Google Shape;325;g13dea1efea2_0_9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13dea1efea2_0_9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13dea1efea2_0_9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Okay, so here are a few examples of how we’ve seen compete programs structure themselves within an organization.</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Centralized:</a:t>
            </a:r>
            <a:r>
              <a:rPr lang="en"/>
              <a:t> The first is centralized. This is a single person or team that is responsible for all of CI. When you're small and just starting up as a growth company, you don't have that many communication paths or communication challenges because it's just you (or your team) and you get to decide ‘this is the way of working’. If people don't like the way that you're working, you can change it because you're responsible for everything quite easy. But most of all, the responsibility and the governance are either in that single person or a team manager and that’s responsible for all of CI.</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a:t>
            </a:r>
            <a:r>
              <a:rPr lang="en">
                <a:solidFill>
                  <a:schemeClr val="dk1"/>
                </a:solidFill>
              </a:rPr>
              <a:t>any compete programs within our customer base are compete teams of one → I'm a CI manager, I'm responsible for X audiences. There’s not a lot of governance required. In these cases, the successful ‘teams of one’ spend more time up front on stakeholder identification, defining their process and measures of success, and their communication plan for distributing insights and reporting out progress.</a:t>
            </a:r>
            <a:endParaRPr>
              <a:solidFill>
                <a:schemeClr val="dk1"/>
              </a:solidFill>
            </a:endParaRPr>
          </a:p>
          <a:p>
            <a:pPr indent="0" lvl="0" marL="0" rtl="0" algn="l">
              <a:spcBef>
                <a:spcPts val="0"/>
              </a:spcBef>
              <a:spcAft>
                <a:spcPts val="0"/>
              </a:spcAft>
              <a:buClr>
                <a:schemeClr val="dk1"/>
              </a:buClr>
              <a:buSzPts val="1100"/>
              <a:buFont typeface="Arial"/>
              <a:buNone/>
            </a:pPr>
            <a:r>
              <a:t/>
            </a:r>
            <a:endParaRPr b="1">
              <a:solidFill>
                <a:schemeClr val="dk1"/>
              </a:solidFill>
            </a:endParaRPr>
          </a:p>
          <a:p>
            <a:pPr indent="0" lvl="0" marL="0" rtl="0" algn="l">
              <a:spcBef>
                <a:spcPts val="0"/>
              </a:spcBef>
              <a:spcAft>
                <a:spcPts val="0"/>
              </a:spcAft>
              <a:buClr>
                <a:schemeClr val="dk1"/>
              </a:buClr>
              <a:buSzPts val="1100"/>
              <a:buFont typeface="Arial"/>
              <a:buNone/>
            </a:pPr>
            <a:r>
              <a:rPr b="1" lang="en">
                <a:solidFill>
                  <a:schemeClr val="dk1"/>
                </a:solidFill>
              </a:rPr>
              <a:t>Hub - Multi Curator Teams:</a:t>
            </a:r>
            <a:r>
              <a:rPr lang="en">
                <a:solidFill>
                  <a:schemeClr val="dk1"/>
                </a:solidFill>
              </a:rPr>
              <a:t> But, then need for more formal governance comes into play with the hub structure for a compete program. Let me share an example from this hub model mentioned earlier. One of our enterprise customers launched their Compete program. The program is based in the EMEA market and primarily supports EMEA teams. However, the North American arm of the business saw the success their compete program was having and wanted to establish a compete program themselves within North America. Now, in this example the compete teams are for the most part going to operate separately, however there will be overlap. That’s where governance comes into play. Your trigger is when you have to share your way of working or work together.</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Right now the CI lead in EMEA has their way of working their own time zone, their own content, their own structure reports, their own division, and doesn't report to this US division. There's no head of CI, no centralized CI. Now, you've got these people over here that want want to do their own thing in North America their own way. But there needs to be a governance group and line of communication between these teams when ‘triggers’ occur that affect both of them. For example, there may be one executive that you both report to. Or a large competitor acquisition occurs that impacts both of your stakeholder groups and as such impacts both of your programs. NOW: how do we inform somebody about this? What's our way of working? Who's responsible? What's our communication path? As soon as you have shared anything, be that an audience information, you're going to look at governance.</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rPr b="1" lang="en">
                <a:solidFill>
                  <a:schemeClr val="dk1"/>
                </a:solidFill>
              </a:rPr>
              <a:t>Dandelion: </a:t>
            </a:r>
            <a:r>
              <a:rPr lang="en">
                <a:solidFill>
                  <a:schemeClr val="dk1"/>
                </a:solidFill>
              </a:rPr>
              <a:t>The last example is Dandelion, which is predominantly for large enterprise organizations. There are multiple different Compete teams that are working independently across VERY different products, and have entirely different processes. There needs to be somebody — or a team — that sits in the center of it all as the governance arm, allowing some flexibility in the process for these little spokes in their way of working.</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Think of it within the context of a company that regularly acquires other companies. When you acquire, you can either like meld into one common process or you can keep that acquired company operating totally separately and differently. And it's kind of in that sense, you may have very slim common processes, but you're operating wholly separate. But we need to know how you're working. And maybe we have to meet only on a quarterly basis to check in. This is getting more and more complex because people are kind of shaving off and operating very independently and they become more and more like the clusters. And the size of those clusters are bigger. But there still needs to be a core that binds these clusters together.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13dea1efea2_0_16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13dea1efea2_0_16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Centralized</a:t>
            </a:r>
            <a:r>
              <a:rPr lang="en"/>
              <a:t>: So, many compete programs within our </a:t>
            </a:r>
            <a:r>
              <a:rPr lang="en"/>
              <a:t>customer base are compete teams of one. I</a:t>
            </a:r>
            <a:r>
              <a:rPr lang="en"/>
              <a:t>'m a CI manager, I'm responsible for X audiences. There’s not a lot of governance required. In these cases, the successful ‘teams of one’ spend more time up front on stakeholder identification, defining their process and measures of success, and their communication plan for distributing insights and reporting out </a:t>
            </a:r>
            <a:r>
              <a:rPr lang="en"/>
              <a:t>progress</a:t>
            </a:r>
            <a:r>
              <a:rPr lang="en"/>
              <a:t>.</a:t>
            </a:r>
            <a:endParaRPr/>
          </a:p>
          <a:p>
            <a:pPr indent="0" lvl="0" marL="0" rtl="0" algn="l">
              <a:spcBef>
                <a:spcPts val="0"/>
              </a:spcBef>
              <a:spcAft>
                <a:spcPts val="0"/>
              </a:spcAft>
              <a:buNone/>
            </a:pPr>
            <a:r>
              <a:t/>
            </a:r>
            <a:endParaRPr b="1"/>
          </a:p>
          <a:p>
            <a:pPr indent="0" lvl="0" marL="0" rtl="0" algn="l">
              <a:spcBef>
                <a:spcPts val="0"/>
              </a:spcBef>
              <a:spcAft>
                <a:spcPts val="0"/>
              </a:spcAft>
              <a:buNone/>
            </a:pPr>
            <a:r>
              <a:rPr b="1" lang="en"/>
              <a:t>Hub - Multi Curator Teams:</a:t>
            </a:r>
            <a:r>
              <a:rPr lang="en"/>
              <a:t> But, then need for governance comes in to play. Let me share an example from this hub model mentioned earlier. One of our enterprise customers launched their Compete program. The program is based in the EMEA market and primarily supports EMEA teams. However, the North American arm of the business saw the success their compete program was having and wanted to establish a compete program themselves within North America. Now, in this example the compete teams are for the most part operating separately, however there will be overlap. That’s where governance comes into play. Y</a:t>
            </a:r>
            <a:r>
              <a:rPr lang="en"/>
              <a:t>our trigger is when you have to share your way of working or work together.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Right now the CI lead in EMEA has their way of working their own time zone, their own content, their own structure reports, their own division, and doesn't report to this US division. There's no head of CI, no centralized CI. Now, you've got these people over here that want want to do their own thing in North America their own way. But there needs to be a governance group and line of communication between these teams when ‘triggers’ occur that affect both of them. For example, there may be one executive that you both report to. Or a large competitor acquisition occurs that impacts both of your stakeholder groups and as such impacts both of your programs. NOW: how do we inform somebody about this? What's our way of working? Who's responsible? What's our communication path? As soon as you have shared anything, be that an audience information, you're going to look at governance.</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b="1" lang="en">
                <a:solidFill>
                  <a:schemeClr val="dk1"/>
                </a:solidFill>
              </a:rPr>
              <a:t>Dandelion: </a:t>
            </a:r>
            <a:r>
              <a:rPr lang="en">
                <a:solidFill>
                  <a:schemeClr val="dk1"/>
                </a:solidFill>
              </a:rPr>
              <a:t>The last example is Dandelion, which is predominantly for large enterprise organizations. There are multiple different Compete teams that are working independently across VERY different products, and have entirely different processes. There needs to be somebody — or a team — that sits in the center of it all as the governance arm, allowing some flexibility in the process for these little spokes in their way of working.</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Think of it within the context of a company that regularly acquires other companies. When you acquire, you can either like meld into one common process or you can keep that acquired company operating totally separately and differently. And it's kind of in that sense, you may have very slim common processes, but you're operating wholly separate. But we need to know how you're working. And maybe we have to meet only on a quarterly basis to check in. This is getting more and more complex because people are kind of shaving off and operating very independently and they become more and more like the clusters. And the size of those clusters are bigger.</a:t>
            </a:r>
            <a:endParaRPr b="1"/>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3dea1efea2_0_5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3" name="Google Shape;483;g13dea1efea2_0_5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is a view of the typical roles that show up in Governance meetings.</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Program Lead</a:t>
            </a:r>
            <a:endParaRPr b="1"/>
          </a:p>
          <a:p>
            <a:pPr indent="-298450" lvl="0" marL="457200" rtl="0" algn="l">
              <a:spcBef>
                <a:spcPts val="0"/>
              </a:spcBef>
              <a:spcAft>
                <a:spcPts val="0"/>
              </a:spcAft>
              <a:buSzPts val="1100"/>
              <a:buChar char="-"/>
            </a:pPr>
            <a:r>
              <a:rPr lang="en"/>
              <a:t>The person overseeing the total program</a:t>
            </a:r>
            <a:endParaRPr/>
          </a:p>
          <a:p>
            <a:pPr indent="-298450" lvl="0" marL="457200" rtl="0" algn="l">
              <a:spcBef>
                <a:spcPts val="0"/>
              </a:spcBef>
              <a:spcAft>
                <a:spcPts val="0"/>
              </a:spcAft>
              <a:buSzPts val="1100"/>
              <a:buChar char="-"/>
            </a:pPr>
            <a:r>
              <a:rPr lang="en"/>
              <a:t>They will be tracking process and outcomes, reporting on progress, establishing processes and alignment, and measuring success of the program</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SteerCo</a:t>
            </a:r>
            <a:endParaRPr b="1"/>
          </a:p>
          <a:p>
            <a:pPr indent="-298450" lvl="0" marL="457200" rtl="0" algn="l">
              <a:spcBef>
                <a:spcPts val="0"/>
              </a:spcBef>
              <a:spcAft>
                <a:spcPts val="0"/>
              </a:spcAft>
              <a:buSzPts val="1100"/>
              <a:buChar char="-"/>
            </a:pPr>
            <a:r>
              <a:rPr lang="en"/>
              <a:t>Your SteerCo will generally be consulting. They're just there to check in on on progress. Maybe there's an escalation. Maybe they're the ones who approve your budget for your program. If there's an issue between different groups or departments that for whatever reason, the team can't resolve, maybe they are the deciding factor.</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BU Leads</a:t>
            </a:r>
            <a:endParaRPr b="1"/>
          </a:p>
          <a:p>
            <a:pPr indent="-298450" lvl="0" marL="457200" rtl="0" algn="l">
              <a:spcBef>
                <a:spcPts val="0"/>
              </a:spcBef>
              <a:spcAft>
                <a:spcPts val="0"/>
              </a:spcAft>
              <a:buSzPts val="1100"/>
              <a:buChar char="-"/>
            </a:pPr>
            <a:r>
              <a:rPr lang="en"/>
              <a:t>You can also bring BU leads in to get greater buy-in. If I'm sales, I want to make sure sellers are using competitive content in deals. Then maybe the sales ops or sales enablement manager is there and they're tracking their sales team performance and they're training their team. They're basically going in and checking in for this department or this team. How well are we doing?</a:t>
            </a:r>
            <a:endParaRPr/>
          </a:p>
          <a:p>
            <a:pPr indent="0" lvl="0" marL="457200" rtl="0" algn="l">
              <a:spcBef>
                <a:spcPts val="0"/>
              </a:spcBef>
              <a:spcAft>
                <a:spcPts val="0"/>
              </a:spcAft>
              <a:buNone/>
            </a:pPr>
            <a:r>
              <a:t/>
            </a:r>
            <a:endParaRPr/>
          </a:p>
        </p:txBody>
      </p:sp>
      <p:sp>
        <p:nvSpPr>
          <p:cNvPr id="484" name="Google Shape;484;g13dea1efea2_0_5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7.gif"/><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14.xml.rels><?xml version="1.0" encoding="UTF-8" standalone="yes"?><Relationships xmlns="http://schemas.openxmlformats.org/package/2006/relationships"><Relationship Id="rId11" Type="http://schemas.openxmlformats.org/officeDocument/2006/relationships/image" Target="../media/image13.png"/><Relationship Id="rId10" Type="http://schemas.openxmlformats.org/officeDocument/2006/relationships/image" Target="../media/image11.png"/><Relationship Id="rId13" Type="http://schemas.openxmlformats.org/officeDocument/2006/relationships/image" Target="../media/image15.png"/><Relationship Id="rId12" Type="http://schemas.openxmlformats.org/officeDocument/2006/relationships/image" Target="../media/image14.png"/><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6.png"/><Relationship Id="rId15" Type="http://schemas.openxmlformats.org/officeDocument/2006/relationships/image" Target="../media/image29.png"/><Relationship Id="rId14" Type="http://schemas.openxmlformats.org/officeDocument/2006/relationships/image" Target="../media/image19.png"/><Relationship Id="rId5" Type="http://schemas.openxmlformats.org/officeDocument/2006/relationships/image" Target="../media/image35.png"/><Relationship Id="rId6" Type="http://schemas.openxmlformats.org/officeDocument/2006/relationships/image" Target="../media/image3.png"/><Relationship Id="rId7" Type="http://schemas.openxmlformats.org/officeDocument/2006/relationships/image" Target="../media/image9.png"/><Relationship Id="rId8" Type="http://schemas.openxmlformats.org/officeDocument/2006/relationships/image" Target="../media/image1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6.png"/><Relationship Id="rId3" Type="http://schemas.openxmlformats.org/officeDocument/2006/relationships/image" Target="../media/image1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140350" y="-78950"/>
            <a:ext cx="9424701" cy="5301400"/>
          </a:xfrm>
          <a:prstGeom prst="rect">
            <a:avLst/>
          </a:prstGeom>
          <a:noFill/>
          <a:ln>
            <a:noFill/>
          </a:ln>
        </p:spPr>
      </p:pic>
      <p:sp>
        <p:nvSpPr>
          <p:cNvPr id="11" name="Google Shape;11;p2"/>
          <p:cNvSpPr txBox="1"/>
          <p:nvPr>
            <p:ph type="ctrTitle"/>
          </p:nvPr>
        </p:nvSpPr>
        <p:spPr>
          <a:xfrm>
            <a:off x="1010651" y="2131400"/>
            <a:ext cx="3673200" cy="6315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100"/>
              <a:buFont typeface="Proxima Nova Semibold"/>
              <a:buNone/>
              <a:defRPr sz="2100">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5400"/>
              <a:buNone/>
              <a:defRPr sz="5400"/>
            </a:lvl2pPr>
            <a:lvl3pPr lvl="2" rtl="0" algn="ctr">
              <a:spcBef>
                <a:spcPts val="0"/>
              </a:spcBef>
              <a:spcAft>
                <a:spcPts val="0"/>
              </a:spcAft>
              <a:buSzPts val="5400"/>
              <a:buNone/>
              <a:defRPr sz="5400"/>
            </a:lvl3pPr>
            <a:lvl4pPr lvl="3" rtl="0" algn="ctr">
              <a:spcBef>
                <a:spcPts val="0"/>
              </a:spcBef>
              <a:spcAft>
                <a:spcPts val="0"/>
              </a:spcAft>
              <a:buSzPts val="5400"/>
              <a:buNone/>
              <a:defRPr sz="5400"/>
            </a:lvl4pPr>
            <a:lvl5pPr lvl="4" rtl="0" algn="ctr">
              <a:spcBef>
                <a:spcPts val="0"/>
              </a:spcBef>
              <a:spcAft>
                <a:spcPts val="0"/>
              </a:spcAft>
              <a:buSzPts val="5400"/>
              <a:buNone/>
              <a:defRPr sz="5400"/>
            </a:lvl5pPr>
            <a:lvl6pPr lvl="5" rtl="0" algn="ctr">
              <a:spcBef>
                <a:spcPts val="0"/>
              </a:spcBef>
              <a:spcAft>
                <a:spcPts val="0"/>
              </a:spcAft>
              <a:buSzPts val="5400"/>
              <a:buNone/>
              <a:defRPr sz="5400"/>
            </a:lvl6pPr>
            <a:lvl7pPr lvl="6" rtl="0" algn="ctr">
              <a:spcBef>
                <a:spcPts val="0"/>
              </a:spcBef>
              <a:spcAft>
                <a:spcPts val="0"/>
              </a:spcAft>
              <a:buSzPts val="5400"/>
              <a:buNone/>
              <a:defRPr sz="5400"/>
            </a:lvl7pPr>
            <a:lvl8pPr lvl="7" rtl="0" algn="ctr">
              <a:spcBef>
                <a:spcPts val="0"/>
              </a:spcBef>
              <a:spcAft>
                <a:spcPts val="0"/>
              </a:spcAft>
              <a:buSzPts val="5400"/>
              <a:buNone/>
              <a:defRPr sz="5400"/>
            </a:lvl8pPr>
            <a:lvl9pPr lvl="8" rtl="0" algn="ctr">
              <a:spcBef>
                <a:spcPts val="0"/>
              </a:spcBef>
              <a:spcAft>
                <a:spcPts val="0"/>
              </a:spcAft>
              <a:buSzPts val="5400"/>
              <a:buNone/>
              <a:defRPr sz="5400"/>
            </a:lvl9pPr>
          </a:lstStyle>
          <a:p/>
        </p:txBody>
      </p:sp>
      <p:sp>
        <p:nvSpPr>
          <p:cNvPr id="12" name="Google Shape;12;p2"/>
          <p:cNvSpPr txBox="1"/>
          <p:nvPr>
            <p:ph idx="1" type="subTitle"/>
          </p:nvPr>
        </p:nvSpPr>
        <p:spPr>
          <a:xfrm>
            <a:off x="1001525" y="2762907"/>
            <a:ext cx="2515500" cy="1770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ABB6FF"/>
              </a:buClr>
              <a:buSzPts val="1400"/>
              <a:buFont typeface="Proxima Nova"/>
              <a:buNone/>
              <a:defRPr sz="1400">
                <a:solidFill>
                  <a:srgbClr val="ABB6FF"/>
                </a:solidFill>
                <a:latin typeface="Proxima Nova"/>
                <a:ea typeface="Proxima Nova"/>
                <a:cs typeface="Proxima Nova"/>
                <a:sym typeface="Proxima Nova"/>
              </a:defRPr>
            </a:lvl1pPr>
            <a:lvl2pPr lvl="1"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2pPr>
            <a:lvl3pPr lvl="2"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3pPr>
            <a:lvl4pPr lvl="3"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4pPr>
            <a:lvl5pPr lvl="4"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5pPr>
            <a:lvl6pPr lvl="5"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6pPr>
            <a:lvl7pPr lvl="6"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7pPr>
            <a:lvl8pPr lvl="7"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8pPr>
            <a:lvl9pPr lvl="8" rtl="0">
              <a:lnSpc>
                <a:spcPct val="100000"/>
              </a:lnSpc>
              <a:spcBef>
                <a:spcPts val="0"/>
              </a:spcBef>
              <a:spcAft>
                <a:spcPts val="0"/>
              </a:spcAft>
              <a:buClr>
                <a:srgbClr val="ABB6FF"/>
              </a:buClr>
              <a:buSzPts val="1700"/>
              <a:buFont typeface="Proxima Nova"/>
              <a:buNone/>
              <a:defRPr sz="1700">
                <a:solidFill>
                  <a:srgbClr val="ABB6FF"/>
                </a:solidFill>
                <a:latin typeface="Proxima Nova"/>
                <a:ea typeface="Proxima Nova"/>
                <a:cs typeface="Proxima Nova"/>
                <a:sym typeface="Proxima Nova"/>
              </a:defRPr>
            </a:lvl9pPr>
          </a:lstStyle>
          <a:p/>
        </p:txBody>
      </p:sp>
      <p:sp>
        <p:nvSpPr>
          <p:cNvPr id="13" name="Google Shape;13;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3">
            <a:alphaModFix/>
          </a:blip>
          <a:stretch>
            <a:fillRect/>
          </a:stretch>
        </p:blipFill>
        <p:spPr>
          <a:xfrm>
            <a:off x="4906839" y="2022865"/>
            <a:ext cx="3127575" cy="2207150"/>
          </a:xfrm>
          <a:prstGeom prst="rect">
            <a:avLst/>
          </a:prstGeom>
          <a:noFill/>
          <a:ln>
            <a:noFill/>
          </a:ln>
        </p:spPr>
      </p:pic>
      <p:pic>
        <p:nvPicPr>
          <p:cNvPr id="15" name="Google Shape;15;p2"/>
          <p:cNvPicPr preferRelativeResize="0"/>
          <p:nvPr/>
        </p:nvPicPr>
        <p:blipFill>
          <a:blip r:embed="rId4">
            <a:alphaModFix/>
          </a:blip>
          <a:stretch>
            <a:fillRect/>
          </a:stretch>
        </p:blipFill>
        <p:spPr>
          <a:xfrm>
            <a:off x="517650" y="447350"/>
            <a:ext cx="2391525" cy="14787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showMasterSp="0">
  <p:cSld name="TITLE_AND_BODY_1">
    <p:bg>
      <p:bgPr>
        <a:solidFill>
          <a:schemeClr val="accent3"/>
        </a:solidFill>
      </p:bgPr>
    </p:bg>
    <p:spTree>
      <p:nvGrpSpPr>
        <p:cNvPr id="63" name="Shape 63"/>
        <p:cNvGrpSpPr/>
        <p:nvPr/>
      </p:nvGrpSpPr>
      <p:grpSpPr>
        <a:xfrm>
          <a:off x="0" y="0"/>
          <a:ext cx="0" cy="0"/>
          <a:chOff x="0" y="0"/>
          <a:chExt cx="0" cy="0"/>
        </a:xfrm>
      </p:grpSpPr>
      <p:pic>
        <p:nvPicPr>
          <p:cNvPr id="64" name="Google Shape;64;p1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6">
    <p:bg>
      <p:bgPr>
        <a:solidFill>
          <a:schemeClr val="dk2"/>
        </a:solidFill>
      </p:bgPr>
    </p:bg>
    <p:spTree>
      <p:nvGrpSpPr>
        <p:cNvPr id="65" name="Shape 65"/>
        <p:cNvGrpSpPr/>
        <p:nvPr/>
      </p:nvGrpSpPr>
      <p:grpSpPr>
        <a:xfrm>
          <a:off x="0" y="0"/>
          <a:ext cx="0" cy="0"/>
          <a:chOff x="0" y="0"/>
          <a:chExt cx="0" cy="0"/>
        </a:xfrm>
      </p:grpSpPr>
      <p:sp>
        <p:nvSpPr>
          <p:cNvPr id="66" name="Google Shape;66;p12"/>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67" name="Google Shape;67;p12"/>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68" name="Google Shape;68;p12"/>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cxnSp>
        <p:nvCxnSpPr>
          <p:cNvPr id="69" name="Google Shape;69;p12"/>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1">
  <p:cSld name="CUSTOM_6_1">
    <p:bg>
      <p:bgPr>
        <a:solidFill>
          <a:schemeClr val="dk2"/>
        </a:solidFill>
      </p:bgPr>
    </p:bg>
    <p:spTree>
      <p:nvGrpSpPr>
        <p:cNvPr id="70" name="Shape 70"/>
        <p:cNvGrpSpPr/>
        <p:nvPr/>
      </p:nvGrpSpPr>
      <p:grpSpPr>
        <a:xfrm>
          <a:off x="0" y="0"/>
          <a:ext cx="0" cy="0"/>
          <a:chOff x="0" y="0"/>
          <a:chExt cx="0" cy="0"/>
        </a:xfrm>
      </p:grpSpPr>
      <p:sp>
        <p:nvSpPr>
          <p:cNvPr id="71" name="Google Shape;71;p13"/>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pic>
        <p:nvPicPr>
          <p:cNvPr id="72" name="Google Shape;72;p13"/>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73" name="Google Shape;73;p13"/>
          <p:cNvSpPr txBox="1"/>
          <p:nvPr>
            <p:ph type="title"/>
          </p:nvPr>
        </p:nvSpPr>
        <p:spPr>
          <a:xfrm>
            <a:off x="713550" y="586825"/>
            <a:ext cx="8151300" cy="449100"/>
          </a:xfrm>
          <a:prstGeom prst="rect">
            <a:avLst/>
          </a:prstGeom>
        </p:spPr>
        <p:txBody>
          <a:bodyPr anchorCtr="0" anchor="t" bIns="91425" lIns="91425" spcFirstLastPara="1" rIns="91425" wrap="square" tIns="91425">
            <a:normAutofit/>
          </a:bodyPr>
          <a:lstStyle>
            <a:lvl1pPr lvl="0" rtl="0" algn="ctr">
              <a:spcBef>
                <a:spcPts val="0"/>
              </a:spcBef>
              <a:spcAft>
                <a:spcPts val="0"/>
              </a:spcAft>
              <a:buSzPts val="2000"/>
              <a:buNone/>
              <a:defRPr sz="2000">
                <a:highlight>
                  <a:schemeClr val="accent2"/>
                </a:highlight>
              </a:defRPr>
            </a:lvl1pPr>
            <a:lvl2pPr lvl="1" rtl="0" algn="ctr">
              <a:spcBef>
                <a:spcPts val="0"/>
              </a:spcBef>
              <a:spcAft>
                <a:spcPts val="0"/>
              </a:spcAft>
              <a:buSzPts val="2800"/>
              <a:buNone/>
              <a:defRPr>
                <a:highlight>
                  <a:schemeClr val="accent2"/>
                </a:highlight>
                <a:latin typeface="Proxima Nova"/>
                <a:ea typeface="Proxima Nova"/>
                <a:cs typeface="Proxima Nova"/>
                <a:sym typeface="Proxima Nova"/>
              </a:defRPr>
            </a:lvl2pPr>
            <a:lvl3pPr lvl="2" rtl="0" algn="ctr">
              <a:spcBef>
                <a:spcPts val="0"/>
              </a:spcBef>
              <a:spcAft>
                <a:spcPts val="0"/>
              </a:spcAft>
              <a:buSzPts val="2800"/>
              <a:buNone/>
              <a:defRPr>
                <a:highlight>
                  <a:schemeClr val="accent2"/>
                </a:highlight>
                <a:latin typeface="Proxima Nova"/>
                <a:ea typeface="Proxima Nova"/>
                <a:cs typeface="Proxima Nova"/>
                <a:sym typeface="Proxima Nova"/>
              </a:defRPr>
            </a:lvl3pPr>
            <a:lvl4pPr lvl="3" rtl="0" algn="ctr">
              <a:spcBef>
                <a:spcPts val="0"/>
              </a:spcBef>
              <a:spcAft>
                <a:spcPts val="0"/>
              </a:spcAft>
              <a:buSzPts val="2800"/>
              <a:buNone/>
              <a:defRPr>
                <a:highlight>
                  <a:schemeClr val="accent2"/>
                </a:highlight>
                <a:latin typeface="Proxima Nova"/>
                <a:ea typeface="Proxima Nova"/>
                <a:cs typeface="Proxima Nova"/>
                <a:sym typeface="Proxima Nova"/>
              </a:defRPr>
            </a:lvl4pPr>
            <a:lvl5pPr lvl="4" rtl="0" algn="ctr">
              <a:spcBef>
                <a:spcPts val="0"/>
              </a:spcBef>
              <a:spcAft>
                <a:spcPts val="0"/>
              </a:spcAft>
              <a:buSzPts val="2800"/>
              <a:buNone/>
              <a:defRPr>
                <a:highlight>
                  <a:schemeClr val="accent2"/>
                </a:highlight>
                <a:latin typeface="Proxima Nova"/>
                <a:ea typeface="Proxima Nova"/>
                <a:cs typeface="Proxima Nova"/>
                <a:sym typeface="Proxima Nova"/>
              </a:defRPr>
            </a:lvl5pPr>
            <a:lvl6pPr lvl="5" rtl="0" algn="ctr">
              <a:spcBef>
                <a:spcPts val="0"/>
              </a:spcBef>
              <a:spcAft>
                <a:spcPts val="0"/>
              </a:spcAft>
              <a:buSzPts val="2800"/>
              <a:buNone/>
              <a:defRPr>
                <a:highlight>
                  <a:schemeClr val="accent2"/>
                </a:highlight>
                <a:latin typeface="Proxima Nova"/>
                <a:ea typeface="Proxima Nova"/>
                <a:cs typeface="Proxima Nova"/>
                <a:sym typeface="Proxima Nova"/>
              </a:defRPr>
            </a:lvl6pPr>
            <a:lvl7pPr lvl="6" rtl="0" algn="ctr">
              <a:spcBef>
                <a:spcPts val="0"/>
              </a:spcBef>
              <a:spcAft>
                <a:spcPts val="0"/>
              </a:spcAft>
              <a:buSzPts val="2800"/>
              <a:buNone/>
              <a:defRPr>
                <a:highlight>
                  <a:schemeClr val="accent2"/>
                </a:highlight>
                <a:latin typeface="Proxima Nova"/>
                <a:ea typeface="Proxima Nova"/>
                <a:cs typeface="Proxima Nova"/>
                <a:sym typeface="Proxima Nova"/>
              </a:defRPr>
            </a:lvl7pPr>
            <a:lvl8pPr lvl="7" rtl="0" algn="ctr">
              <a:spcBef>
                <a:spcPts val="0"/>
              </a:spcBef>
              <a:spcAft>
                <a:spcPts val="0"/>
              </a:spcAft>
              <a:buSzPts val="2800"/>
              <a:buNone/>
              <a:defRPr>
                <a:highlight>
                  <a:schemeClr val="accent2"/>
                </a:highlight>
                <a:latin typeface="Proxima Nova"/>
                <a:ea typeface="Proxima Nova"/>
                <a:cs typeface="Proxima Nova"/>
                <a:sym typeface="Proxima Nova"/>
              </a:defRPr>
            </a:lvl8pPr>
            <a:lvl9pPr lvl="8" rtl="0" algn="ctr">
              <a:spcBef>
                <a:spcPts val="0"/>
              </a:spcBef>
              <a:spcAft>
                <a:spcPts val="0"/>
              </a:spcAft>
              <a:buSzPts val="2800"/>
              <a:buNone/>
              <a:defRPr>
                <a:highlight>
                  <a:schemeClr val="accent2"/>
                </a:highlight>
                <a:latin typeface="Proxima Nova"/>
                <a:ea typeface="Proxima Nova"/>
                <a:cs typeface="Proxima Nova"/>
                <a:sym typeface="Proxima Nova"/>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5">
    <p:bg>
      <p:bgPr>
        <a:solidFill>
          <a:schemeClr val="accent4"/>
        </a:solidFill>
      </p:bgPr>
    </p:bg>
    <p:spTree>
      <p:nvGrpSpPr>
        <p:cNvPr id="74" name="Shape 74"/>
        <p:cNvGrpSpPr/>
        <p:nvPr/>
      </p:nvGrpSpPr>
      <p:grpSpPr>
        <a:xfrm>
          <a:off x="0" y="0"/>
          <a:ext cx="0" cy="0"/>
          <a:chOff x="0" y="0"/>
          <a:chExt cx="0" cy="0"/>
        </a:xfrm>
      </p:grpSpPr>
      <p:sp>
        <p:nvSpPr>
          <p:cNvPr id="75" name="Google Shape;75;p14"/>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800"/>
              <a:buNone/>
              <a:defRPr>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pic>
        <p:nvPicPr>
          <p:cNvPr id="76" name="Google Shape;76;p1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C/C Background with white logo 1">
  <p:cSld name="CUSTOM_4_1_1_1_2_1_3">
    <p:bg>
      <p:bgPr>
        <a:blipFill>
          <a:blip r:embed="rId2">
            <a:alphaModFix/>
          </a:blip>
          <a:stretch>
            <a:fillRect/>
          </a:stretch>
        </a:blipFill>
      </p:bgPr>
    </p:bg>
    <p:spTree>
      <p:nvGrpSpPr>
        <p:cNvPr id="77" name="Shape 77"/>
        <p:cNvGrpSpPr/>
        <p:nvPr/>
      </p:nvGrpSpPr>
      <p:grpSpPr>
        <a:xfrm>
          <a:off x="0" y="0"/>
          <a:ext cx="0" cy="0"/>
          <a:chOff x="0" y="0"/>
          <a:chExt cx="0" cy="0"/>
        </a:xfrm>
      </p:grpSpPr>
      <p:sp>
        <p:nvSpPr>
          <p:cNvPr id="78" name="Google Shape;78;p15"/>
          <p:cNvSpPr/>
          <p:nvPr/>
        </p:nvSpPr>
        <p:spPr>
          <a:xfrm>
            <a:off x="0" y="0"/>
            <a:ext cx="9144000" cy="27093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cxnSp>
        <p:nvCxnSpPr>
          <p:cNvPr id="79" name="Google Shape;79;p15"/>
          <p:cNvCxnSpPr/>
          <p:nvPr/>
        </p:nvCxnSpPr>
        <p:spPr>
          <a:xfrm>
            <a:off x="4591850" y="3436600"/>
            <a:ext cx="0" cy="1086900"/>
          </a:xfrm>
          <a:prstGeom prst="straightConnector1">
            <a:avLst/>
          </a:prstGeom>
          <a:noFill/>
          <a:ln cap="flat" cmpd="sng" w="9525">
            <a:solidFill>
              <a:srgbClr val="CC99FF"/>
            </a:solidFill>
            <a:prstDash val="solid"/>
            <a:round/>
            <a:headEnd len="med" w="med" type="none"/>
            <a:tailEnd len="med" w="med" type="none"/>
          </a:ln>
        </p:spPr>
      </p:cxnSp>
      <p:grpSp>
        <p:nvGrpSpPr>
          <p:cNvPr id="80" name="Google Shape;80;p15"/>
          <p:cNvGrpSpPr/>
          <p:nvPr/>
        </p:nvGrpSpPr>
        <p:grpSpPr>
          <a:xfrm>
            <a:off x="4564822" y="3881313"/>
            <a:ext cx="2723304" cy="693313"/>
            <a:chOff x="1171618" y="2801000"/>
            <a:chExt cx="2356207" cy="693313"/>
          </a:xfrm>
        </p:grpSpPr>
        <p:sp>
          <p:nvSpPr>
            <p:cNvPr id="81" name="Google Shape;81;p15"/>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24%</a:t>
              </a:r>
              <a:endParaRPr sz="2400">
                <a:solidFill>
                  <a:srgbClr val="FFFFFF"/>
                </a:solidFill>
                <a:latin typeface="Catamaran"/>
                <a:ea typeface="Catamaran"/>
                <a:cs typeface="Catamaran"/>
                <a:sym typeface="Catamaran"/>
              </a:endParaRPr>
            </a:p>
          </p:txBody>
        </p:sp>
        <p:sp>
          <p:nvSpPr>
            <p:cNvPr id="82" name="Google Shape;82;p15"/>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competitive win rate</a:t>
              </a:r>
              <a:endParaRPr sz="1000">
                <a:solidFill>
                  <a:srgbClr val="FFFFFF"/>
                </a:solidFill>
                <a:latin typeface="Proxima Nova"/>
                <a:ea typeface="Proxima Nova"/>
                <a:cs typeface="Proxima Nova"/>
                <a:sym typeface="Proxima Nova"/>
              </a:endParaRPr>
            </a:p>
          </p:txBody>
        </p:sp>
      </p:grpSp>
      <p:grpSp>
        <p:nvGrpSpPr>
          <p:cNvPr id="83" name="Google Shape;83;p15"/>
          <p:cNvGrpSpPr/>
          <p:nvPr/>
        </p:nvGrpSpPr>
        <p:grpSpPr>
          <a:xfrm>
            <a:off x="6174437" y="3875388"/>
            <a:ext cx="2723384" cy="693300"/>
            <a:chOff x="1248504" y="3524675"/>
            <a:chExt cx="1595701" cy="693300"/>
          </a:xfrm>
        </p:grpSpPr>
        <p:sp>
          <p:nvSpPr>
            <p:cNvPr id="84" name="Google Shape;84;p15"/>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914400" rtl="0" algn="l">
                <a:spcBef>
                  <a:spcPts val="0"/>
                </a:spcBef>
                <a:spcAft>
                  <a:spcPts val="0"/>
                </a:spcAft>
                <a:buNone/>
              </a:pPr>
              <a:r>
                <a:rPr lang="en">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75</a:t>
              </a:r>
              <a:endParaRPr sz="2400">
                <a:solidFill>
                  <a:srgbClr val="FFFFFF"/>
                </a:solidFill>
                <a:latin typeface="Catamaran"/>
                <a:ea typeface="Catamaran"/>
                <a:cs typeface="Catamaran"/>
                <a:sym typeface="Catamaran"/>
              </a:endParaRPr>
            </a:p>
          </p:txBody>
        </p:sp>
        <p:sp>
          <p:nvSpPr>
            <p:cNvPr id="85" name="Google Shape;85;p15"/>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days deal cycles</a:t>
              </a:r>
              <a:endParaRPr sz="1000">
                <a:solidFill>
                  <a:srgbClr val="FFFFFF"/>
                </a:solidFill>
                <a:latin typeface="Proxima Nova"/>
                <a:ea typeface="Proxima Nova"/>
                <a:cs typeface="Proxima Nova"/>
                <a:sym typeface="Proxima Nova"/>
              </a:endParaRPr>
            </a:p>
          </p:txBody>
        </p:sp>
      </p:grpSp>
      <p:pic>
        <p:nvPicPr>
          <p:cNvPr descr="dell logo.png" id="86" name="Google Shape;86;p15"/>
          <p:cNvPicPr preferRelativeResize="0"/>
          <p:nvPr/>
        </p:nvPicPr>
        <p:blipFill rotWithShape="1">
          <a:blip r:embed="rId3">
            <a:alphaModFix/>
          </a:blip>
          <a:srcRect b="0" l="0" r="0" t="0"/>
          <a:stretch/>
        </p:blipFill>
        <p:spPr>
          <a:xfrm>
            <a:off x="1231974" y="3080326"/>
            <a:ext cx="428975" cy="406225"/>
          </a:xfrm>
          <a:prstGeom prst="rect">
            <a:avLst/>
          </a:prstGeom>
          <a:noFill/>
          <a:ln>
            <a:noFill/>
          </a:ln>
        </p:spPr>
      </p:pic>
      <p:grpSp>
        <p:nvGrpSpPr>
          <p:cNvPr id="87" name="Google Shape;87;p15"/>
          <p:cNvGrpSpPr/>
          <p:nvPr/>
        </p:nvGrpSpPr>
        <p:grpSpPr>
          <a:xfrm>
            <a:off x="-233125" y="3840350"/>
            <a:ext cx="2723304" cy="693313"/>
            <a:chOff x="1171618" y="2801000"/>
            <a:chExt cx="2356207" cy="693313"/>
          </a:xfrm>
        </p:grpSpPr>
        <p:sp>
          <p:nvSpPr>
            <p:cNvPr id="88" name="Google Shape;88;p15"/>
            <p:cNvSpPr txBox="1"/>
            <p:nvPr/>
          </p:nvSpPr>
          <p:spPr>
            <a:xfrm>
              <a:off x="1171625" y="2801000"/>
              <a:ext cx="23562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Catamaran"/>
                  <a:ea typeface="Catamaran"/>
                  <a:cs typeface="Catamaran"/>
                  <a:sym typeface="Catamaran"/>
                </a:rPr>
                <a:t>   </a:t>
              </a:r>
              <a:r>
                <a:rPr lang="en" sz="2400">
                  <a:solidFill>
                    <a:srgbClr val="FFFFFF"/>
                  </a:solidFill>
                  <a:latin typeface="Catamaran"/>
                  <a:ea typeface="Catamaran"/>
                  <a:cs typeface="Catamaran"/>
                  <a:sym typeface="Catamaran"/>
                </a:rPr>
                <a:t>10x</a:t>
              </a:r>
              <a:endParaRPr sz="2400">
                <a:solidFill>
                  <a:srgbClr val="FFFFFF"/>
                </a:solidFill>
                <a:latin typeface="Catamaran"/>
                <a:ea typeface="Catamaran"/>
                <a:cs typeface="Catamaran"/>
                <a:sym typeface="Catamaran"/>
              </a:endParaRPr>
            </a:p>
          </p:txBody>
        </p:sp>
        <p:sp>
          <p:nvSpPr>
            <p:cNvPr id="89" name="Google Shape;89;p15"/>
            <p:cNvSpPr txBox="1"/>
            <p:nvPr/>
          </p:nvSpPr>
          <p:spPr>
            <a:xfrm>
              <a:off x="1171618" y="3199413"/>
              <a:ext cx="23562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market coverage</a:t>
              </a:r>
              <a:endParaRPr sz="1000">
                <a:solidFill>
                  <a:srgbClr val="FFFFFF"/>
                </a:solidFill>
                <a:latin typeface="Proxima Nova"/>
                <a:ea typeface="Proxima Nova"/>
                <a:cs typeface="Proxima Nova"/>
                <a:sym typeface="Proxima Nova"/>
              </a:endParaRPr>
            </a:p>
          </p:txBody>
        </p:sp>
      </p:grpSp>
      <p:grpSp>
        <p:nvGrpSpPr>
          <p:cNvPr id="90" name="Google Shape;90;p15"/>
          <p:cNvGrpSpPr/>
          <p:nvPr/>
        </p:nvGrpSpPr>
        <p:grpSpPr>
          <a:xfrm>
            <a:off x="1522612" y="3883450"/>
            <a:ext cx="2723384" cy="693300"/>
            <a:chOff x="1248504" y="3524675"/>
            <a:chExt cx="1595701" cy="693300"/>
          </a:xfrm>
        </p:grpSpPr>
        <p:sp>
          <p:nvSpPr>
            <p:cNvPr id="91" name="Google Shape;91;p15"/>
            <p:cNvSpPr txBox="1"/>
            <p:nvPr/>
          </p:nvSpPr>
          <p:spPr>
            <a:xfrm>
              <a:off x="1248506" y="3524675"/>
              <a:ext cx="1595700" cy="398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Catamaran"/>
                  <a:ea typeface="Catamaran"/>
                  <a:cs typeface="Catamaran"/>
                  <a:sym typeface="Catamaran"/>
                </a:rPr>
                <a:t>30,000</a:t>
              </a:r>
              <a:endParaRPr sz="2400">
                <a:solidFill>
                  <a:srgbClr val="FFFFFF"/>
                </a:solidFill>
                <a:latin typeface="Catamaran"/>
                <a:ea typeface="Catamaran"/>
                <a:cs typeface="Catamaran"/>
                <a:sym typeface="Catamaran"/>
              </a:endParaRPr>
            </a:p>
          </p:txBody>
        </p:sp>
        <p:sp>
          <p:nvSpPr>
            <p:cNvPr id="92" name="Google Shape;92;p15"/>
            <p:cNvSpPr txBox="1"/>
            <p:nvPr/>
          </p:nvSpPr>
          <p:spPr>
            <a:xfrm>
              <a:off x="1248504" y="3923075"/>
              <a:ext cx="1595700" cy="294900"/>
            </a:xfrm>
            <a:prstGeom prst="rect">
              <a:avLst/>
            </a:prstGeom>
            <a:noFill/>
            <a:ln>
              <a:noFill/>
            </a:ln>
          </p:spPr>
          <p:txBody>
            <a:bodyPr anchorCtr="0" anchor="b" bIns="91425" lIns="91425" spcFirstLastPara="1" rIns="91425" wrap="square" tIns="91425">
              <a:noAutofit/>
            </a:bodyPr>
            <a:lstStyle/>
            <a:p>
              <a:pPr indent="0" lvl="0" marL="0" rtl="0" algn="ctr">
                <a:spcBef>
                  <a:spcPts val="0"/>
                </a:spcBef>
                <a:spcAft>
                  <a:spcPts val="0"/>
                </a:spcAft>
                <a:buNone/>
              </a:pPr>
              <a:r>
                <a:rPr lang="en" sz="1000">
                  <a:solidFill>
                    <a:srgbClr val="FFFFFF"/>
                  </a:solidFill>
                  <a:latin typeface="Proxima Nova"/>
                  <a:ea typeface="Proxima Nova"/>
                  <a:cs typeface="Proxima Nova"/>
                  <a:sym typeface="Proxima Nova"/>
                </a:rPr>
                <a:t>field &amp; channel sales reps</a:t>
              </a:r>
              <a:endParaRPr sz="1000">
                <a:solidFill>
                  <a:srgbClr val="FFFFFF"/>
                </a:solidFill>
                <a:latin typeface="Proxima Nova"/>
                <a:ea typeface="Proxima Nova"/>
                <a:cs typeface="Proxima Nova"/>
                <a:sym typeface="Proxima Nova"/>
              </a:endParaRPr>
            </a:p>
          </p:txBody>
        </p:sp>
      </p:grpSp>
      <p:sp>
        <p:nvSpPr>
          <p:cNvPr id="93" name="Google Shape;93;p15"/>
          <p:cNvSpPr/>
          <p:nvPr/>
        </p:nvSpPr>
        <p:spPr>
          <a:xfrm>
            <a:off x="5510150" y="410166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5"/>
          <p:cNvSpPr/>
          <p:nvPr/>
        </p:nvSpPr>
        <p:spPr>
          <a:xfrm rot="10800000">
            <a:off x="7110700" y="4106307"/>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5"/>
          <p:cNvSpPr/>
          <p:nvPr/>
        </p:nvSpPr>
        <p:spPr>
          <a:xfrm>
            <a:off x="793200" y="4066413"/>
            <a:ext cx="143400" cy="170700"/>
          </a:xfrm>
          <a:prstGeom prst="upArrow">
            <a:avLst>
              <a:gd fmla="val 50000" name="adj1"/>
              <a:gd fmla="val 50000" name="adj2"/>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txBox="1"/>
          <p:nvPr/>
        </p:nvSpPr>
        <p:spPr>
          <a:xfrm>
            <a:off x="204750" y="458945"/>
            <a:ext cx="8734500" cy="572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000">
                <a:latin typeface="Proxima Nova"/>
                <a:ea typeface="Proxima Nova"/>
                <a:cs typeface="Proxima Nova"/>
                <a:sym typeface="Proxima Nova"/>
              </a:rPr>
              <a:t>100,000+</a:t>
            </a:r>
            <a:r>
              <a:rPr lang="en" sz="2000">
                <a:latin typeface="Proxima Nova Semibold"/>
                <a:ea typeface="Proxima Nova Semibold"/>
                <a:cs typeface="Proxima Nova Semibold"/>
                <a:sym typeface="Proxima Nova Semibold"/>
              </a:rPr>
              <a:t> </a:t>
            </a:r>
            <a:r>
              <a:rPr lang="en" sz="2000">
                <a:latin typeface="Proxima Nova"/>
                <a:ea typeface="Proxima Nova"/>
                <a:cs typeface="Proxima Nova"/>
                <a:sym typeface="Proxima Nova"/>
              </a:rPr>
              <a:t>people use Klue to win</a:t>
            </a:r>
            <a:endParaRPr sz="2000">
              <a:latin typeface="Proxima Nova"/>
              <a:ea typeface="Proxima Nova"/>
              <a:cs typeface="Proxima Nova"/>
              <a:sym typeface="Proxima Nova"/>
            </a:endParaRPr>
          </a:p>
        </p:txBody>
      </p:sp>
      <p:sp>
        <p:nvSpPr>
          <p:cNvPr id="97" name="Google Shape;97;p15"/>
          <p:cNvSpPr txBox="1"/>
          <p:nvPr/>
        </p:nvSpPr>
        <p:spPr>
          <a:xfrm>
            <a:off x="6889495" y="2970220"/>
            <a:ext cx="33930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Effectiveness</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Sales</a:t>
            </a:r>
            <a:endParaRPr sz="300">
              <a:solidFill>
                <a:schemeClr val="lt1"/>
              </a:solidFill>
              <a:latin typeface="Proxima Nova"/>
              <a:ea typeface="Proxima Nova"/>
              <a:cs typeface="Proxima Nova"/>
              <a:sym typeface="Proxima Nova"/>
            </a:endParaRPr>
          </a:p>
        </p:txBody>
      </p:sp>
      <p:sp>
        <p:nvSpPr>
          <p:cNvPr id="98" name="Google Shape;98;p15"/>
          <p:cNvSpPr txBox="1"/>
          <p:nvPr/>
        </p:nvSpPr>
        <p:spPr>
          <a:xfrm>
            <a:off x="1785920" y="2970727"/>
            <a:ext cx="1240800" cy="608100"/>
          </a:xfrm>
          <a:prstGeom prst="rect">
            <a:avLst/>
          </a:prstGeom>
          <a:noFill/>
          <a:ln>
            <a:noFill/>
          </a:ln>
        </p:spPr>
        <p:txBody>
          <a:bodyPr anchorCtr="0" anchor="ctr" bIns="91425" lIns="91425" spcFirstLastPara="1" rIns="91425" wrap="square" tIns="91425">
            <a:noAutofit/>
          </a:bodyPr>
          <a:lstStyle/>
          <a:p>
            <a:pPr indent="0" lvl="0" marL="0" rtl="0" algn="l">
              <a:lnSpc>
                <a:spcPct val="110000"/>
              </a:lnSpc>
              <a:spcBef>
                <a:spcPts val="0"/>
              </a:spcBef>
              <a:spcAft>
                <a:spcPts val="0"/>
              </a:spcAft>
              <a:buNone/>
            </a:pPr>
            <a:r>
              <a:rPr lang="en" sz="1300">
                <a:solidFill>
                  <a:srgbClr val="CC99FF"/>
                </a:solidFill>
                <a:latin typeface="Proxima Nova"/>
                <a:ea typeface="Proxima Nova"/>
                <a:cs typeface="Proxima Nova"/>
                <a:sym typeface="Proxima Nova"/>
              </a:rPr>
              <a:t>Efficiency</a:t>
            </a:r>
            <a:r>
              <a:rPr lang="en" sz="1300">
                <a:solidFill>
                  <a:srgbClr val="1F2733"/>
                </a:solidFill>
                <a:latin typeface="Proxima Nova"/>
                <a:ea typeface="Proxima Nova"/>
                <a:cs typeface="Proxima Nova"/>
                <a:sym typeface="Proxima Nova"/>
              </a:rPr>
              <a:t> </a:t>
            </a:r>
            <a:endParaRPr sz="1300">
              <a:solidFill>
                <a:srgbClr val="1F2733"/>
              </a:solidFill>
              <a:latin typeface="Proxima Nova"/>
              <a:ea typeface="Proxima Nova"/>
              <a:cs typeface="Proxima Nova"/>
              <a:sym typeface="Proxima Nova"/>
            </a:endParaRPr>
          </a:p>
          <a:p>
            <a:pPr indent="0" lvl="0" marL="0" rtl="0" algn="l">
              <a:lnSpc>
                <a:spcPct val="110000"/>
              </a:lnSpc>
              <a:spcBef>
                <a:spcPts val="0"/>
              </a:spcBef>
              <a:spcAft>
                <a:spcPts val="0"/>
              </a:spcAft>
              <a:buNone/>
            </a:pPr>
            <a:r>
              <a:rPr lang="en" sz="1300">
                <a:solidFill>
                  <a:schemeClr val="lt1"/>
                </a:solidFill>
                <a:latin typeface="Proxima Nova"/>
                <a:ea typeface="Proxima Nova"/>
                <a:cs typeface="Proxima Nova"/>
                <a:sym typeface="Proxima Nova"/>
              </a:rPr>
              <a:t>for CI Leads</a:t>
            </a:r>
            <a:endParaRPr sz="300">
              <a:solidFill>
                <a:schemeClr val="lt1"/>
              </a:solidFill>
              <a:latin typeface="Proxima Nova"/>
              <a:ea typeface="Proxima Nova"/>
              <a:cs typeface="Proxima Nova"/>
              <a:sym typeface="Proxima Nova"/>
            </a:endParaRPr>
          </a:p>
        </p:txBody>
      </p:sp>
      <p:pic>
        <p:nvPicPr>
          <p:cNvPr id="99" name="Google Shape;99;p15"/>
          <p:cNvPicPr preferRelativeResize="0"/>
          <p:nvPr/>
        </p:nvPicPr>
        <p:blipFill rotWithShape="1">
          <a:blip r:embed="rId4">
            <a:alphaModFix/>
          </a:blip>
          <a:srcRect b="11632" l="0" r="0" t="11632"/>
          <a:stretch/>
        </p:blipFill>
        <p:spPr>
          <a:xfrm>
            <a:off x="5405461" y="3096261"/>
            <a:ext cx="1361550" cy="347549"/>
          </a:xfrm>
          <a:prstGeom prst="rect">
            <a:avLst/>
          </a:prstGeom>
          <a:noFill/>
          <a:ln>
            <a:noFill/>
          </a:ln>
        </p:spPr>
      </p:pic>
      <p:sp>
        <p:nvSpPr>
          <p:cNvPr id="100" name="Google Shape;100;p15"/>
          <p:cNvSpPr/>
          <p:nvPr/>
        </p:nvSpPr>
        <p:spPr>
          <a:xfrm>
            <a:off x="7329300" y="0"/>
            <a:ext cx="1814700" cy="2631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chemeClr val="lt1"/>
                </a:solidFill>
              </a:rPr>
              <a:t>Enterprise / Comm</a:t>
            </a:r>
            <a:endParaRPr>
              <a:solidFill>
                <a:schemeClr val="lt1"/>
              </a:solidFill>
            </a:endParaRPr>
          </a:p>
        </p:txBody>
      </p:sp>
      <p:pic>
        <p:nvPicPr>
          <p:cNvPr id="101" name="Google Shape;101;p15"/>
          <p:cNvPicPr preferRelativeResize="0"/>
          <p:nvPr/>
        </p:nvPicPr>
        <p:blipFill>
          <a:blip r:embed="rId5">
            <a:alphaModFix/>
          </a:blip>
          <a:stretch>
            <a:fillRect/>
          </a:stretch>
        </p:blipFill>
        <p:spPr>
          <a:xfrm>
            <a:off x="2894173" y="1878996"/>
            <a:ext cx="870758" cy="357407"/>
          </a:xfrm>
          <a:prstGeom prst="rect">
            <a:avLst/>
          </a:prstGeom>
          <a:noFill/>
          <a:ln>
            <a:noFill/>
          </a:ln>
        </p:spPr>
      </p:pic>
      <p:pic>
        <p:nvPicPr>
          <p:cNvPr id="102" name="Google Shape;102;p15"/>
          <p:cNvPicPr preferRelativeResize="0"/>
          <p:nvPr/>
        </p:nvPicPr>
        <p:blipFill>
          <a:blip r:embed="rId6">
            <a:alphaModFix/>
          </a:blip>
          <a:stretch>
            <a:fillRect/>
          </a:stretch>
        </p:blipFill>
        <p:spPr>
          <a:xfrm>
            <a:off x="2582959" y="1227478"/>
            <a:ext cx="1361551" cy="357390"/>
          </a:xfrm>
          <a:prstGeom prst="rect">
            <a:avLst/>
          </a:prstGeom>
          <a:noFill/>
          <a:ln>
            <a:noFill/>
          </a:ln>
        </p:spPr>
      </p:pic>
      <p:pic>
        <p:nvPicPr>
          <p:cNvPr descr="dell logo.png" id="103" name="Google Shape;103;p15"/>
          <p:cNvPicPr preferRelativeResize="0"/>
          <p:nvPr/>
        </p:nvPicPr>
        <p:blipFill rotWithShape="1">
          <a:blip r:embed="rId7">
            <a:alphaModFix/>
          </a:blip>
          <a:srcRect b="0" l="0" r="0" t="0"/>
          <a:stretch/>
        </p:blipFill>
        <p:spPr>
          <a:xfrm>
            <a:off x="1451462" y="1083401"/>
            <a:ext cx="592621" cy="561181"/>
          </a:xfrm>
          <a:prstGeom prst="rect">
            <a:avLst/>
          </a:prstGeom>
          <a:noFill/>
          <a:ln>
            <a:noFill/>
          </a:ln>
        </p:spPr>
      </p:pic>
      <p:pic>
        <p:nvPicPr>
          <p:cNvPr id="104" name="Google Shape;104;p15"/>
          <p:cNvPicPr preferRelativeResize="0"/>
          <p:nvPr/>
        </p:nvPicPr>
        <p:blipFill>
          <a:blip r:embed="rId8">
            <a:alphaModFix/>
          </a:blip>
          <a:stretch>
            <a:fillRect/>
          </a:stretch>
        </p:blipFill>
        <p:spPr>
          <a:xfrm>
            <a:off x="7238577" y="1056921"/>
            <a:ext cx="921400" cy="458045"/>
          </a:xfrm>
          <a:prstGeom prst="rect">
            <a:avLst/>
          </a:prstGeom>
          <a:noFill/>
          <a:ln>
            <a:noFill/>
          </a:ln>
        </p:spPr>
      </p:pic>
      <p:pic>
        <p:nvPicPr>
          <p:cNvPr id="105" name="Google Shape;105;p15"/>
          <p:cNvPicPr preferRelativeResize="0"/>
          <p:nvPr/>
        </p:nvPicPr>
        <p:blipFill>
          <a:blip r:embed="rId9">
            <a:alphaModFix/>
          </a:blip>
          <a:stretch>
            <a:fillRect/>
          </a:stretch>
        </p:blipFill>
        <p:spPr>
          <a:xfrm>
            <a:off x="4379163" y="1212961"/>
            <a:ext cx="1052224" cy="302075"/>
          </a:xfrm>
          <a:prstGeom prst="rect">
            <a:avLst/>
          </a:prstGeom>
          <a:noFill/>
          <a:ln>
            <a:noFill/>
          </a:ln>
        </p:spPr>
      </p:pic>
      <p:pic>
        <p:nvPicPr>
          <p:cNvPr id="106" name="Google Shape;106;p15"/>
          <p:cNvPicPr preferRelativeResize="0"/>
          <p:nvPr/>
        </p:nvPicPr>
        <p:blipFill>
          <a:blip r:embed="rId10">
            <a:alphaModFix/>
          </a:blip>
          <a:stretch>
            <a:fillRect/>
          </a:stretch>
        </p:blipFill>
        <p:spPr>
          <a:xfrm>
            <a:off x="1574848" y="1794625"/>
            <a:ext cx="1062026" cy="412375"/>
          </a:xfrm>
          <a:prstGeom prst="rect">
            <a:avLst/>
          </a:prstGeom>
          <a:noFill/>
          <a:ln>
            <a:noFill/>
          </a:ln>
        </p:spPr>
      </p:pic>
      <p:pic>
        <p:nvPicPr>
          <p:cNvPr id="107" name="Google Shape;107;p15"/>
          <p:cNvPicPr preferRelativeResize="0"/>
          <p:nvPr/>
        </p:nvPicPr>
        <p:blipFill>
          <a:blip r:embed="rId11">
            <a:alphaModFix/>
          </a:blip>
          <a:stretch>
            <a:fillRect/>
          </a:stretch>
        </p:blipFill>
        <p:spPr>
          <a:xfrm>
            <a:off x="3944488" y="1610288"/>
            <a:ext cx="1680773" cy="840387"/>
          </a:xfrm>
          <a:prstGeom prst="rect">
            <a:avLst/>
          </a:prstGeom>
          <a:noFill/>
          <a:ln>
            <a:noFill/>
          </a:ln>
        </p:spPr>
      </p:pic>
      <p:pic>
        <p:nvPicPr>
          <p:cNvPr id="108" name="Google Shape;108;p15"/>
          <p:cNvPicPr preferRelativeResize="0"/>
          <p:nvPr/>
        </p:nvPicPr>
        <p:blipFill rotWithShape="1">
          <a:blip r:embed="rId12">
            <a:alphaModFix/>
          </a:blip>
          <a:srcRect b="39050" l="0" r="0" t="39669"/>
          <a:stretch/>
        </p:blipFill>
        <p:spPr>
          <a:xfrm>
            <a:off x="5567556" y="1223658"/>
            <a:ext cx="1534842" cy="326602"/>
          </a:xfrm>
          <a:prstGeom prst="rect">
            <a:avLst/>
          </a:prstGeom>
          <a:noFill/>
          <a:ln>
            <a:noFill/>
          </a:ln>
        </p:spPr>
      </p:pic>
      <p:pic>
        <p:nvPicPr>
          <p:cNvPr id="109" name="Google Shape;109;p15"/>
          <p:cNvPicPr preferRelativeResize="0"/>
          <p:nvPr/>
        </p:nvPicPr>
        <p:blipFill>
          <a:blip r:embed="rId13">
            <a:alphaModFix/>
          </a:blip>
          <a:stretch>
            <a:fillRect/>
          </a:stretch>
        </p:blipFill>
        <p:spPr>
          <a:xfrm>
            <a:off x="5760488" y="1801612"/>
            <a:ext cx="781535" cy="398400"/>
          </a:xfrm>
          <a:prstGeom prst="rect">
            <a:avLst/>
          </a:prstGeom>
          <a:noFill/>
          <a:ln>
            <a:noFill/>
          </a:ln>
        </p:spPr>
      </p:pic>
      <p:pic>
        <p:nvPicPr>
          <p:cNvPr id="110" name="Google Shape;110;p15"/>
          <p:cNvPicPr preferRelativeResize="0"/>
          <p:nvPr/>
        </p:nvPicPr>
        <p:blipFill>
          <a:blip r:embed="rId14">
            <a:alphaModFix/>
          </a:blip>
          <a:stretch>
            <a:fillRect/>
          </a:stretch>
        </p:blipFill>
        <p:spPr>
          <a:xfrm>
            <a:off x="6721775" y="1741950"/>
            <a:ext cx="1012884" cy="458050"/>
          </a:xfrm>
          <a:prstGeom prst="rect">
            <a:avLst/>
          </a:prstGeom>
          <a:noFill/>
          <a:ln>
            <a:noFill/>
          </a:ln>
        </p:spPr>
      </p:pic>
      <p:pic>
        <p:nvPicPr>
          <p:cNvPr id="111" name="Google Shape;111;p15"/>
          <p:cNvPicPr preferRelativeResize="0"/>
          <p:nvPr/>
        </p:nvPicPr>
        <p:blipFill>
          <a:blip r:embed="rId15">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1" showMasterSp="0">
  <p:cSld name="TITLE_AND_BODY_2">
    <p:spTree>
      <p:nvGrpSpPr>
        <p:cNvPr id="112" name="Shape 112"/>
        <p:cNvGrpSpPr/>
        <p:nvPr/>
      </p:nvGrpSpPr>
      <p:grpSpPr>
        <a:xfrm>
          <a:off x="0" y="0"/>
          <a:ext cx="0" cy="0"/>
          <a:chOff x="0" y="0"/>
          <a:chExt cx="0" cy="0"/>
        </a:xfrm>
      </p:grpSpPr>
      <p:sp>
        <p:nvSpPr>
          <p:cNvPr id="113" name="Google Shape;113;p16"/>
          <p:cNvSpPr/>
          <p:nvPr/>
        </p:nvSpPr>
        <p:spPr>
          <a:xfrm>
            <a:off x="2729" y="5004362"/>
            <a:ext cx="9144000" cy="156000"/>
          </a:xfrm>
          <a:prstGeom prst="rect">
            <a:avLst/>
          </a:prstGeom>
          <a:solidFill>
            <a:schemeClr val="accent1"/>
          </a:solid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02A33"/>
              </a:buClr>
              <a:buSzPts val="1400"/>
              <a:buFont typeface="Libre Franklin"/>
              <a:buNone/>
            </a:pPr>
            <a:r>
              <a:t/>
            </a:r>
            <a:endParaRPr b="0" i="0" sz="1400" u="none" cap="none" strike="noStrike">
              <a:solidFill>
                <a:srgbClr val="102A33"/>
              </a:solidFill>
              <a:latin typeface="Libre Franklin"/>
              <a:ea typeface="Libre Franklin"/>
              <a:cs typeface="Libre Franklin"/>
              <a:sym typeface="Libre Franklin"/>
            </a:endParaRPr>
          </a:p>
        </p:txBody>
      </p:sp>
      <p:pic>
        <p:nvPicPr>
          <p:cNvPr id="114" name="Google Shape;114;p1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9">
    <p:bg>
      <p:bgPr>
        <a:solidFill>
          <a:schemeClr val="dk2"/>
        </a:solidFill>
      </p:bgPr>
    </p:bg>
    <p:spTree>
      <p:nvGrpSpPr>
        <p:cNvPr id="115" name="Shape 115"/>
        <p:cNvGrpSpPr/>
        <p:nvPr/>
      </p:nvGrpSpPr>
      <p:grpSpPr>
        <a:xfrm>
          <a:off x="0" y="0"/>
          <a:ext cx="0" cy="0"/>
          <a:chOff x="0" y="0"/>
          <a:chExt cx="0" cy="0"/>
        </a:xfrm>
      </p:grpSpPr>
      <p:sp>
        <p:nvSpPr>
          <p:cNvPr id="116" name="Google Shape;116;p17"/>
          <p:cNvSpPr/>
          <p:nvPr/>
        </p:nvSpPr>
        <p:spPr>
          <a:xfrm>
            <a:off x="-11550" y="2468250"/>
            <a:ext cx="9178800" cy="2870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17"/>
          <p:cNvSpPr txBox="1"/>
          <p:nvPr>
            <p:ph type="title"/>
          </p:nvPr>
        </p:nvSpPr>
        <p:spPr>
          <a:xfrm>
            <a:off x="518125" y="421125"/>
            <a:ext cx="8122200" cy="572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lgn="ctr">
              <a:spcBef>
                <a:spcPts val="0"/>
              </a:spcBef>
              <a:spcAft>
                <a:spcPts val="0"/>
              </a:spcAft>
              <a:buClr>
                <a:schemeClr val="lt1"/>
              </a:buClr>
              <a:buSzPts val="2800"/>
              <a:buNone/>
              <a:defRPr>
                <a:solidFill>
                  <a:schemeClr val="lt1"/>
                </a:solidFill>
              </a:defRPr>
            </a:lvl2pPr>
            <a:lvl3pPr lvl="2" rtl="0" algn="ctr">
              <a:spcBef>
                <a:spcPts val="0"/>
              </a:spcBef>
              <a:spcAft>
                <a:spcPts val="0"/>
              </a:spcAft>
              <a:buClr>
                <a:schemeClr val="lt1"/>
              </a:buClr>
              <a:buSzPts val="2800"/>
              <a:buNone/>
              <a:defRPr>
                <a:solidFill>
                  <a:schemeClr val="lt1"/>
                </a:solidFill>
              </a:defRPr>
            </a:lvl3pPr>
            <a:lvl4pPr lvl="3" rtl="0" algn="ctr">
              <a:spcBef>
                <a:spcPts val="0"/>
              </a:spcBef>
              <a:spcAft>
                <a:spcPts val="0"/>
              </a:spcAft>
              <a:buClr>
                <a:schemeClr val="lt1"/>
              </a:buClr>
              <a:buSzPts val="2800"/>
              <a:buNone/>
              <a:defRPr>
                <a:solidFill>
                  <a:schemeClr val="lt1"/>
                </a:solidFill>
              </a:defRPr>
            </a:lvl4pPr>
            <a:lvl5pPr lvl="4" rtl="0" algn="ctr">
              <a:spcBef>
                <a:spcPts val="0"/>
              </a:spcBef>
              <a:spcAft>
                <a:spcPts val="0"/>
              </a:spcAft>
              <a:buClr>
                <a:schemeClr val="lt1"/>
              </a:buClr>
              <a:buSzPts val="2800"/>
              <a:buNone/>
              <a:defRPr>
                <a:solidFill>
                  <a:schemeClr val="lt1"/>
                </a:solidFill>
              </a:defRPr>
            </a:lvl5pPr>
            <a:lvl6pPr lvl="5" rtl="0" algn="ctr">
              <a:spcBef>
                <a:spcPts val="0"/>
              </a:spcBef>
              <a:spcAft>
                <a:spcPts val="0"/>
              </a:spcAft>
              <a:buClr>
                <a:schemeClr val="lt1"/>
              </a:buClr>
              <a:buSzPts val="2800"/>
              <a:buNone/>
              <a:defRPr>
                <a:solidFill>
                  <a:schemeClr val="lt1"/>
                </a:solidFill>
              </a:defRPr>
            </a:lvl6pPr>
            <a:lvl7pPr lvl="6" rtl="0" algn="ctr">
              <a:spcBef>
                <a:spcPts val="0"/>
              </a:spcBef>
              <a:spcAft>
                <a:spcPts val="0"/>
              </a:spcAft>
              <a:buClr>
                <a:schemeClr val="lt1"/>
              </a:buClr>
              <a:buSzPts val="2800"/>
              <a:buNone/>
              <a:defRPr>
                <a:solidFill>
                  <a:schemeClr val="lt1"/>
                </a:solidFill>
              </a:defRPr>
            </a:lvl7pPr>
            <a:lvl8pPr lvl="7" rtl="0" algn="ctr">
              <a:spcBef>
                <a:spcPts val="0"/>
              </a:spcBef>
              <a:spcAft>
                <a:spcPts val="0"/>
              </a:spcAft>
              <a:buClr>
                <a:schemeClr val="lt1"/>
              </a:buClr>
              <a:buSzPts val="2800"/>
              <a:buNone/>
              <a:defRPr>
                <a:solidFill>
                  <a:schemeClr val="lt1"/>
                </a:solidFill>
              </a:defRPr>
            </a:lvl8pPr>
            <a:lvl9pPr lvl="8" rtl="0" algn="ctr">
              <a:spcBef>
                <a:spcPts val="0"/>
              </a:spcBef>
              <a:spcAft>
                <a:spcPts val="0"/>
              </a:spcAft>
              <a:buClr>
                <a:schemeClr val="lt1"/>
              </a:buClr>
              <a:buSzPts val="2800"/>
              <a:buNone/>
              <a:defRPr>
                <a:solidFill>
                  <a:schemeClr val="lt1"/>
                </a:solidFill>
              </a:defRPr>
            </a:lvl9pPr>
          </a:lstStyle>
          <a:p/>
        </p:txBody>
      </p:sp>
      <p:sp>
        <p:nvSpPr>
          <p:cNvPr id="118" name="Google Shape;118;p17"/>
          <p:cNvSpPr txBox="1"/>
          <p:nvPr>
            <p:ph idx="1" type="body"/>
          </p:nvPr>
        </p:nvSpPr>
        <p:spPr>
          <a:xfrm>
            <a:off x="32397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119" name="Google Shape;119;p17"/>
          <p:cNvSpPr txBox="1"/>
          <p:nvPr>
            <p:ph idx="2" type="body"/>
          </p:nvPr>
        </p:nvSpPr>
        <p:spPr>
          <a:xfrm>
            <a:off x="42765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sp>
        <p:nvSpPr>
          <p:cNvPr id="120" name="Google Shape;120;p17"/>
          <p:cNvSpPr txBox="1"/>
          <p:nvPr>
            <p:ph idx="3" type="body"/>
          </p:nvPr>
        </p:nvSpPr>
        <p:spPr>
          <a:xfrm>
            <a:off x="6102100" y="2755000"/>
            <a:ext cx="2589900" cy="1796100"/>
          </a:xfrm>
          <a:prstGeom prst="rect">
            <a:avLst/>
          </a:prstGeom>
        </p:spPr>
        <p:txBody>
          <a:bodyPr anchorCtr="0" anchor="t" bIns="91425" lIns="91425" spcFirstLastPara="1" rIns="91425" wrap="square" tIns="91425">
            <a:normAutofit/>
          </a:bodyPr>
          <a:lstStyle>
            <a:lvl1pPr indent="-292100" lvl="0" marL="457200" rtl="0">
              <a:spcBef>
                <a:spcPts val="0"/>
              </a:spcBef>
              <a:spcAft>
                <a:spcPts val="0"/>
              </a:spcAft>
              <a:buClr>
                <a:schemeClr val="dk1"/>
              </a:buClr>
              <a:buSzPts val="1000"/>
              <a:buChar char="●"/>
              <a:defRPr sz="1000">
                <a:solidFill>
                  <a:schemeClr val="dk1"/>
                </a:solidFill>
              </a:defRPr>
            </a:lvl1pPr>
            <a:lvl2pPr indent="-292100" lvl="1" marL="914400" rtl="0">
              <a:spcBef>
                <a:spcPts val="0"/>
              </a:spcBef>
              <a:spcAft>
                <a:spcPts val="0"/>
              </a:spcAft>
              <a:buClr>
                <a:schemeClr val="dk1"/>
              </a:buClr>
              <a:buSzPts val="1000"/>
              <a:buChar char="○"/>
              <a:defRPr sz="1000">
                <a:solidFill>
                  <a:schemeClr val="dk1"/>
                </a:solidFill>
              </a:defRPr>
            </a:lvl2pPr>
            <a:lvl3pPr indent="-292100" lvl="2" marL="1371600" rtl="0">
              <a:spcBef>
                <a:spcPts val="0"/>
              </a:spcBef>
              <a:spcAft>
                <a:spcPts val="0"/>
              </a:spcAft>
              <a:buClr>
                <a:schemeClr val="dk1"/>
              </a:buClr>
              <a:buSzPts val="1000"/>
              <a:buChar char="■"/>
              <a:defRPr sz="1000">
                <a:solidFill>
                  <a:schemeClr val="dk1"/>
                </a:solidFill>
              </a:defRPr>
            </a:lvl3pPr>
            <a:lvl4pPr indent="-292100" lvl="3" marL="1828800" rtl="0">
              <a:spcBef>
                <a:spcPts val="0"/>
              </a:spcBef>
              <a:spcAft>
                <a:spcPts val="0"/>
              </a:spcAft>
              <a:buClr>
                <a:schemeClr val="dk1"/>
              </a:buClr>
              <a:buSzPts val="1000"/>
              <a:buChar char="●"/>
              <a:defRPr sz="1000">
                <a:solidFill>
                  <a:schemeClr val="dk1"/>
                </a:solidFill>
              </a:defRPr>
            </a:lvl4pPr>
            <a:lvl5pPr indent="-292100" lvl="4" marL="2286000" rtl="0">
              <a:spcBef>
                <a:spcPts val="0"/>
              </a:spcBef>
              <a:spcAft>
                <a:spcPts val="0"/>
              </a:spcAft>
              <a:buClr>
                <a:schemeClr val="dk1"/>
              </a:buClr>
              <a:buSzPts val="1000"/>
              <a:buChar char="○"/>
              <a:defRPr sz="1000">
                <a:solidFill>
                  <a:schemeClr val="dk1"/>
                </a:solidFill>
              </a:defRPr>
            </a:lvl5pPr>
            <a:lvl6pPr indent="-292100" lvl="5" marL="2743200" rtl="0">
              <a:spcBef>
                <a:spcPts val="0"/>
              </a:spcBef>
              <a:spcAft>
                <a:spcPts val="0"/>
              </a:spcAft>
              <a:buClr>
                <a:schemeClr val="dk1"/>
              </a:buClr>
              <a:buSzPts val="1000"/>
              <a:buChar char="■"/>
              <a:defRPr sz="1000">
                <a:solidFill>
                  <a:schemeClr val="dk1"/>
                </a:solidFill>
              </a:defRPr>
            </a:lvl6pPr>
            <a:lvl7pPr indent="-292100" lvl="6" marL="3200400" rtl="0">
              <a:spcBef>
                <a:spcPts val="0"/>
              </a:spcBef>
              <a:spcAft>
                <a:spcPts val="0"/>
              </a:spcAft>
              <a:buClr>
                <a:schemeClr val="dk1"/>
              </a:buClr>
              <a:buSzPts val="1000"/>
              <a:buChar char="●"/>
              <a:defRPr sz="1000">
                <a:solidFill>
                  <a:schemeClr val="dk1"/>
                </a:solidFill>
              </a:defRPr>
            </a:lvl7pPr>
            <a:lvl8pPr indent="-292100" lvl="7" marL="3657600" rtl="0">
              <a:spcBef>
                <a:spcPts val="0"/>
              </a:spcBef>
              <a:spcAft>
                <a:spcPts val="0"/>
              </a:spcAft>
              <a:buClr>
                <a:schemeClr val="dk1"/>
              </a:buClr>
              <a:buSzPts val="1000"/>
              <a:buChar char="○"/>
              <a:defRPr sz="1000">
                <a:solidFill>
                  <a:schemeClr val="dk1"/>
                </a:solidFill>
              </a:defRPr>
            </a:lvl8pPr>
            <a:lvl9pPr indent="-292100" lvl="8" marL="4114800" rtl="0">
              <a:spcBef>
                <a:spcPts val="0"/>
              </a:spcBef>
              <a:spcAft>
                <a:spcPts val="0"/>
              </a:spcAft>
              <a:buClr>
                <a:schemeClr val="dk1"/>
              </a:buClr>
              <a:buSzPts val="1000"/>
              <a:buChar char="■"/>
              <a:defRPr sz="1000">
                <a:solidFill>
                  <a:schemeClr val="dk1"/>
                </a:solidFill>
              </a:defRPr>
            </a:lvl9pPr>
          </a:lstStyle>
          <a:p/>
        </p:txBody>
      </p:sp>
      <p:pic>
        <p:nvPicPr>
          <p:cNvPr id="121" name="Google Shape;121;p17"/>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22" name="Google Shape;122;p17"/>
          <p:cNvSpPr/>
          <p:nvPr/>
        </p:nvSpPr>
        <p:spPr>
          <a:xfrm>
            <a:off x="1171807" y="1706086"/>
            <a:ext cx="1101600" cy="1101600"/>
          </a:xfrm>
          <a:prstGeom prst="ellipse">
            <a:avLst/>
          </a:prstGeom>
          <a:solidFill>
            <a:schemeClr val="accent1"/>
          </a:solidFill>
          <a:ln>
            <a:noFill/>
          </a:ln>
          <a:effectLst>
            <a:outerShdw blurRad="114300" rotWithShape="0" algn="bl" dir="4380000" dist="47625">
              <a:srgbClr val="000000">
                <a:alpha val="3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7"/>
          <p:cNvSpPr/>
          <p:nvPr/>
        </p:nvSpPr>
        <p:spPr>
          <a:xfrm>
            <a:off x="3983891" y="1729611"/>
            <a:ext cx="1101600" cy="1101600"/>
          </a:xfrm>
          <a:prstGeom prst="ellipse">
            <a:avLst/>
          </a:prstGeom>
          <a:solidFill>
            <a:schemeClr val="accent1"/>
          </a:solidFill>
          <a:ln>
            <a:noFill/>
          </a:ln>
          <a:effectLst>
            <a:outerShdw blurRad="114300" rotWithShape="0" algn="bl" dir="4380000" dist="47625">
              <a:srgbClr val="000000">
                <a:alpha val="34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17"/>
          <p:cNvSpPr/>
          <p:nvPr/>
        </p:nvSpPr>
        <p:spPr>
          <a:xfrm>
            <a:off x="6846246" y="1729611"/>
            <a:ext cx="1101600" cy="1101600"/>
          </a:xfrm>
          <a:prstGeom prst="ellipse">
            <a:avLst/>
          </a:prstGeom>
          <a:solidFill>
            <a:schemeClr val="accent1"/>
          </a:solidFill>
          <a:ln>
            <a:noFill/>
          </a:ln>
          <a:effectLst>
            <a:outerShdw blurRad="114300" rotWithShape="0" algn="bl" dir="4380000" dist="47625">
              <a:srgbClr val="000000">
                <a:alpha val="31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2" showMasterSp="0">
  <p:cSld name="Master">
    <p:spTree>
      <p:nvGrpSpPr>
        <p:cNvPr id="125" name="Shape 125"/>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3">
  <p:cSld name="CUSTOM_2_1_1">
    <p:spTree>
      <p:nvGrpSpPr>
        <p:cNvPr id="126" name="Shape 126"/>
        <p:cNvGrpSpPr/>
        <p:nvPr/>
      </p:nvGrpSpPr>
      <p:grpSpPr>
        <a:xfrm>
          <a:off x="0" y="0"/>
          <a:ext cx="0" cy="0"/>
          <a:chOff x="0" y="0"/>
          <a:chExt cx="0" cy="0"/>
        </a:xfrm>
      </p:grpSpPr>
      <p:sp>
        <p:nvSpPr>
          <p:cNvPr id="127" name="Google Shape;127;p19"/>
          <p:cNvSpPr/>
          <p:nvPr/>
        </p:nvSpPr>
        <p:spPr>
          <a:xfrm>
            <a:off x="0" y="0"/>
            <a:ext cx="3575100" cy="5143500"/>
          </a:xfrm>
          <a:prstGeom prst="rect">
            <a:avLst/>
          </a:prstGeom>
          <a:solidFill>
            <a:schemeClr val="dk2"/>
          </a:solidFill>
          <a:ln>
            <a:noFill/>
          </a:ln>
        </p:spPr>
        <p:txBody>
          <a:bodyPr anchorCtr="0" anchor="ctr" bIns="68550" lIns="68550" spcFirstLastPara="1" rIns="68550" wrap="square" tIns="68550">
            <a:noAutofit/>
          </a:bodyPr>
          <a:lstStyle/>
          <a:p>
            <a:pPr indent="0" lvl="0" marL="0" marR="0" rtl="0" algn="l">
              <a:spcBef>
                <a:spcPts val="0"/>
              </a:spcBef>
              <a:spcAft>
                <a:spcPts val="0"/>
              </a:spcAft>
              <a:buNone/>
            </a:pPr>
            <a:r>
              <a:t/>
            </a:r>
            <a:endParaRPr sz="1350">
              <a:solidFill>
                <a:srgbClr val="000000"/>
              </a:solidFill>
              <a:latin typeface="Calibri"/>
              <a:ea typeface="Calibri"/>
              <a:cs typeface="Calibri"/>
              <a:sym typeface="Calibri"/>
            </a:endParaRPr>
          </a:p>
        </p:txBody>
      </p:sp>
      <p:sp>
        <p:nvSpPr>
          <p:cNvPr id="128" name="Google Shape;128;p19"/>
          <p:cNvSpPr txBox="1"/>
          <p:nvPr>
            <p:ph type="title"/>
          </p:nvPr>
        </p:nvSpPr>
        <p:spPr>
          <a:xfrm>
            <a:off x="468000" y="2042400"/>
            <a:ext cx="31071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3000">
                <a:solidFill>
                  <a:srgbClr val="FFFFFF"/>
                </a:solidFill>
              </a:defRPr>
            </a:lvl1pPr>
            <a:lvl2pPr lvl="1" rtl="0">
              <a:spcBef>
                <a:spcPts val="0"/>
              </a:spcBef>
              <a:spcAft>
                <a:spcPts val="0"/>
              </a:spcAft>
              <a:buNone/>
              <a:defRPr>
                <a:solidFill>
                  <a:srgbClr val="FFFFFF"/>
                </a:solidFill>
                <a:latin typeface="Roboto"/>
                <a:ea typeface="Roboto"/>
                <a:cs typeface="Roboto"/>
                <a:sym typeface="Roboto"/>
              </a:defRPr>
            </a:lvl2pPr>
            <a:lvl3pPr lvl="2" rtl="0">
              <a:spcBef>
                <a:spcPts val="0"/>
              </a:spcBef>
              <a:spcAft>
                <a:spcPts val="0"/>
              </a:spcAft>
              <a:buNone/>
              <a:defRPr>
                <a:solidFill>
                  <a:srgbClr val="FFFFFF"/>
                </a:solidFill>
                <a:latin typeface="Roboto"/>
                <a:ea typeface="Roboto"/>
                <a:cs typeface="Roboto"/>
                <a:sym typeface="Roboto"/>
              </a:defRPr>
            </a:lvl3pPr>
            <a:lvl4pPr lvl="3" rtl="0">
              <a:spcBef>
                <a:spcPts val="0"/>
              </a:spcBef>
              <a:spcAft>
                <a:spcPts val="0"/>
              </a:spcAft>
              <a:buNone/>
              <a:defRPr>
                <a:solidFill>
                  <a:srgbClr val="FFFFFF"/>
                </a:solidFill>
                <a:latin typeface="Roboto"/>
                <a:ea typeface="Roboto"/>
                <a:cs typeface="Roboto"/>
                <a:sym typeface="Roboto"/>
              </a:defRPr>
            </a:lvl4pPr>
            <a:lvl5pPr lvl="4" rtl="0">
              <a:spcBef>
                <a:spcPts val="0"/>
              </a:spcBef>
              <a:spcAft>
                <a:spcPts val="0"/>
              </a:spcAft>
              <a:buNone/>
              <a:defRPr>
                <a:solidFill>
                  <a:srgbClr val="FFFFFF"/>
                </a:solidFill>
                <a:latin typeface="Roboto"/>
                <a:ea typeface="Roboto"/>
                <a:cs typeface="Roboto"/>
                <a:sym typeface="Roboto"/>
              </a:defRPr>
            </a:lvl5pPr>
            <a:lvl6pPr lvl="5" rtl="0">
              <a:spcBef>
                <a:spcPts val="0"/>
              </a:spcBef>
              <a:spcAft>
                <a:spcPts val="0"/>
              </a:spcAft>
              <a:buNone/>
              <a:defRPr>
                <a:solidFill>
                  <a:srgbClr val="FFFFFF"/>
                </a:solidFill>
                <a:latin typeface="Roboto"/>
                <a:ea typeface="Roboto"/>
                <a:cs typeface="Roboto"/>
                <a:sym typeface="Roboto"/>
              </a:defRPr>
            </a:lvl6pPr>
            <a:lvl7pPr lvl="6" rtl="0">
              <a:spcBef>
                <a:spcPts val="0"/>
              </a:spcBef>
              <a:spcAft>
                <a:spcPts val="0"/>
              </a:spcAft>
              <a:buNone/>
              <a:defRPr>
                <a:solidFill>
                  <a:srgbClr val="FFFFFF"/>
                </a:solidFill>
                <a:latin typeface="Roboto"/>
                <a:ea typeface="Roboto"/>
                <a:cs typeface="Roboto"/>
                <a:sym typeface="Roboto"/>
              </a:defRPr>
            </a:lvl7pPr>
            <a:lvl8pPr lvl="7" rtl="0">
              <a:spcBef>
                <a:spcPts val="0"/>
              </a:spcBef>
              <a:spcAft>
                <a:spcPts val="0"/>
              </a:spcAft>
              <a:buNone/>
              <a:defRPr>
                <a:solidFill>
                  <a:srgbClr val="FFFFFF"/>
                </a:solidFill>
                <a:latin typeface="Roboto"/>
                <a:ea typeface="Roboto"/>
                <a:cs typeface="Roboto"/>
                <a:sym typeface="Roboto"/>
              </a:defRPr>
            </a:lvl8pPr>
            <a:lvl9pPr lvl="8" rtl="0">
              <a:spcBef>
                <a:spcPts val="0"/>
              </a:spcBef>
              <a:spcAft>
                <a:spcPts val="0"/>
              </a:spcAft>
              <a:buNone/>
              <a:defRPr>
                <a:solidFill>
                  <a:srgbClr val="FFFFFF"/>
                </a:solidFill>
                <a:latin typeface="Roboto"/>
                <a:ea typeface="Roboto"/>
                <a:cs typeface="Roboto"/>
                <a:sym typeface="Roboto"/>
              </a:defRPr>
            </a:lvl9pPr>
          </a:lstStyle>
          <a:p/>
        </p:txBody>
      </p:sp>
      <p:sp>
        <p:nvSpPr>
          <p:cNvPr id="129" name="Google Shape;129;p19"/>
          <p:cNvSpPr txBox="1"/>
          <p:nvPr>
            <p:ph idx="1" type="body"/>
          </p:nvPr>
        </p:nvSpPr>
        <p:spPr>
          <a:xfrm>
            <a:off x="4019625" y="651675"/>
            <a:ext cx="4706400" cy="3837600"/>
          </a:xfrm>
          <a:prstGeom prst="rect">
            <a:avLst/>
          </a:prstGeom>
        </p:spPr>
        <p:txBody>
          <a:bodyPr anchorCtr="0" anchor="ctr" bIns="91425" lIns="91425" spcFirstLastPara="1" rIns="91425" wrap="square" tIns="91425">
            <a:normAutofit/>
          </a:bodyPr>
          <a:lstStyle>
            <a:lvl1pPr indent="-406400" lvl="0" marL="457200" rtl="0">
              <a:spcBef>
                <a:spcPts val="0"/>
              </a:spcBef>
              <a:spcAft>
                <a:spcPts val="0"/>
              </a:spcAft>
              <a:buClr>
                <a:schemeClr val="dk1"/>
              </a:buClr>
              <a:buSzPts val="2800"/>
              <a:buFont typeface="Roboto Light"/>
              <a:buAutoNum type="arabicPeriod"/>
              <a:defRPr sz="2800">
                <a:solidFill>
                  <a:schemeClr val="dk1"/>
                </a:solidFill>
                <a:latin typeface="Roboto Light"/>
                <a:ea typeface="Roboto Light"/>
                <a:cs typeface="Roboto Light"/>
                <a:sym typeface="Roboto Light"/>
              </a:defRPr>
            </a:lvl1pPr>
            <a:lvl2pPr indent="-381000" lvl="1" marL="914400" rtl="0">
              <a:spcBef>
                <a:spcPts val="0"/>
              </a:spcBef>
              <a:spcAft>
                <a:spcPts val="0"/>
              </a:spcAft>
              <a:buClr>
                <a:schemeClr val="dk1"/>
              </a:buClr>
              <a:buSzPts val="2400"/>
              <a:buFont typeface="Roboto Light"/>
              <a:buAutoNum type="alphaLcPeriod"/>
              <a:defRPr sz="2400">
                <a:solidFill>
                  <a:schemeClr val="dk1"/>
                </a:solidFill>
                <a:latin typeface="Roboto Light"/>
                <a:ea typeface="Roboto Light"/>
                <a:cs typeface="Roboto Light"/>
                <a:sym typeface="Roboto Light"/>
              </a:defRPr>
            </a:lvl2pPr>
            <a:lvl3pPr indent="-342900" lvl="2" marL="1371600" rtl="0">
              <a:spcBef>
                <a:spcPts val="0"/>
              </a:spcBef>
              <a:spcAft>
                <a:spcPts val="0"/>
              </a:spcAft>
              <a:buClr>
                <a:schemeClr val="dk1"/>
              </a:buClr>
              <a:buSzPts val="1800"/>
              <a:buFont typeface="Roboto Light"/>
              <a:buChar char="■"/>
              <a:defRPr sz="1800">
                <a:solidFill>
                  <a:schemeClr val="dk1"/>
                </a:solidFill>
                <a:latin typeface="Roboto Light"/>
                <a:ea typeface="Roboto Light"/>
                <a:cs typeface="Roboto Light"/>
                <a:sym typeface="Roboto Light"/>
              </a:defRPr>
            </a:lvl3pPr>
            <a:lvl4pPr indent="-330200" lvl="3" marL="1828800" rtl="0">
              <a:spcBef>
                <a:spcPts val="0"/>
              </a:spcBef>
              <a:spcAft>
                <a:spcPts val="0"/>
              </a:spcAft>
              <a:buClr>
                <a:schemeClr val="dk1"/>
              </a:buClr>
              <a:buSzPts val="1600"/>
              <a:buFont typeface="Roboto Light"/>
              <a:buChar char="○"/>
              <a:defRPr sz="1600">
                <a:solidFill>
                  <a:schemeClr val="dk1"/>
                </a:solidFill>
                <a:latin typeface="Roboto Light"/>
                <a:ea typeface="Roboto Light"/>
                <a:cs typeface="Roboto Light"/>
                <a:sym typeface="Roboto Light"/>
              </a:defRPr>
            </a:lvl4pPr>
            <a:lvl5pPr indent="-317500" lvl="4" marL="22860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5pPr>
            <a:lvl6pPr indent="-317500" lvl="5" marL="27432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6pPr>
            <a:lvl7pPr indent="-317500" lvl="6" marL="32004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7pPr>
            <a:lvl8pPr indent="-317500" lvl="7" marL="36576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8pPr>
            <a:lvl9pPr indent="-317500" lvl="8" marL="4114800" rtl="0">
              <a:spcBef>
                <a:spcPts val="0"/>
              </a:spcBef>
              <a:spcAft>
                <a:spcPts val="0"/>
              </a:spcAft>
              <a:buClr>
                <a:schemeClr val="dk1"/>
              </a:buClr>
              <a:buSzPts val="1400"/>
              <a:buFont typeface="Roboto Light"/>
              <a:buChar char="⁃"/>
              <a:defRPr>
                <a:solidFill>
                  <a:schemeClr val="dk1"/>
                </a:solidFill>
                <a:latin typeface="Roboto Light"/>
                <a:ea typeface="Roboto Light"/>
                <a:cs typeface="Roboto Light"/>
                <a:sym typeface="Roboto Light"/>
              </a:defRPr>
            </a:lvl9pPr>
          </a:lstStyle>
          <a:p/>
        </p:txBody>
      </p:sp>
      <p:pic>
        <p:nvPicPr>
          <p:cNvPr id="130" name="Google Shape;130;p19"/>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ri-Colour Background">
  <p:cSld name="CUSTOM_1">
    <p:bg>
      <p:bgPr>
        <a:solidFill>
          <a:schemeClr val="dk2"/>
        </a:solidFill>
      </p:bgPr>
    </p:bg>
    <p:spTree>
      <p:nvGrpSpPr>
        <p:cNvPr id="131" name="Shape 131"/>
        <p:cNvGrpSpPr/>
        <p:nvPr/>
      </p:nvGrpSpPr>
      <p:grpSpPr>
        <a:xfrm>
          <a:off x="0" y="0"/>
          <a:ext cx="0" cy="0"/>
          <a:chOff x="0" y="0"/>
          <a:chExt cx="0" cy="0"/>
        </a:xfrm>
      </p:grpSpPr>
      <p:sp>
        <p:nvSpPr>
          <p:cNvPr id="132" name="Google Shape;132;p20"/>
          <p:cNvSpPr/>
          <p:nvPr/>
        </p:nvSpPr>
        <p:spPr>
          <a:xfrm>
            <a:off x="2942700" y="0"/>
            <a:ext cx="3132300" cy="51435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0"/>
          <p:cNvSpPr/>
          <p:nvPr/>
        </p:nvSpPr>
        <p:spPr>
          <a:xfrm>
            <a:off x="6065925" y="0"/>
            <a:ext cx="3132300" cy="51435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34" name="Google Shape;134;p2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White Page " type="titleOnly">
  <p:cSld name="TITLE_ONLY">
    <p:spTree>
      <p:nvGrpSpPr>
        <p:cNvPr id="16" name="Shape 16"/>
        <p:cNvGrpSpPr/>
        <p:nvPr/>
      </p:nvGrpSpPr>
      <p:grpSpPr>
        <a:xfrm>
          <a:off x="0" y="0"/>
          <a:ext cx="0" cy="0"/>
          <a:chOff x="0" y="0"/>
          <a:chExt cx="0" cy="0"/>
        </a:xfrm>
      </p:grpSpPr>
      <p:pic>
        <p:nvPicPr>
          <p:cNvPr id="17" name="Google Shape;17;p3"/>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8" name="Google Shape;18;p3"/>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700"/>
              <a:buFont typeface="Proxima Nova Extrabold"/>
              <a:buNone/>
              <a:defRPr sz="27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w/ Black Logo">
  <p:cSld name="CUSTOM_4_1_1_2">
    <p:bg>
      <p:bgPr>
        <a:solidFill>
          <a:srgbClr val="FFFFFF"/>
        </a:solidFill>
      </p:bgPr>
    </p:bg>
    <p:spTree>
      <p:nvGrpSpPr>
        <p:cNvPr id="135" name="Shape 135"/>
        <p:cNvGrpSpPr/>
        <p:nvPr/>
      </p:nvGrpSpPr>
      <p:grpSpPr>
        <a:xfrm>
          <a:off x="0" y="0"/>
          <a:ext cx="0" cy="0"/>
          <a:chOff x="0" y="0"/>
          <a:chExt cx="0" cy="0"/>
        </a:xfrm>
      </p:grpSpPr>
      <p:pic>
        <p:nvPicPr>
          <p:cNvPr id="136" name="Google Shape;136;p21"/>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ttom Split">
  <p:cSld name="CUSTOM_11">
    <p:spTree>
      <p:nvGrpSpPr>
        <p:cNvPr id="137" name="Shape 137"/>
        <p:cNvGrpSpPr/>
        <p:nvPr/>
      </p:nvGrpSpPr>
      <p:grpSpPr>
        <a:xfrm>
          <a:off x="0" y="0"/>
          <a:ext cx="0" cy="0"/>
          <a:chOff x="0" y="0"/>
          <a:chExt cx="0" cy="0"/>
        </a:xfrm>
      </p:grpSpPr>
      <p:sp>
        <p:nvSpPr>
          <p:cNvPr id="138" name="Google Shape;138;p22"/>
          <p:cNvSpPr/>
          <p:nvPr/>
        </p:nvSpPr>
        <p:spPr>
          <a:xfrm>
            <a:off x="0" y="4065625"/>
            <a:ext cx="9144000" cy="10857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2"/>
          <p:cNvSpPr txBox="1"/>
          <p:nvPr>
            <p:ph type="title"/>
          </p:nvPr>
        </p:nvSpPr>
        <p:spPr>
          <a:xfrm>
            <a:off x="546775" y="445025"/>
            <a:ext cx="8251800" cy="12168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2pPr>
            <a:lvl3pPr lvl="2"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3pPr>
            <a:lvl4pPr lvl="3"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4pPr>
            <a:lvl5pPr lvl="4"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5pPr>
            <a:lvl6pPr lvl="5"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6pPr>
            <a:lvl7pPr lvl="6"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7pPr>
            <a:lvl8pPr lvl="7"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8pPr>
            <a:lvl9pPr lvl="8" rtl="0">
              <a:spcBef>
                <a:spcPts val="0"/>
              </a:spcBef>
              <a:spcAft>
                <a:spcPts val="0"/>
              </a:spcAft>
              <a:buClr>
                <a:schemeClr val="lt1"/>
              </a:buClr>
              <a:buSzPts val="2800"/>
              <a:buNone/>
              <a:defRPr>
                <a:solidFill>
                  <a:schemeClr val="lt1"/>
                </a:solidFill>
                <a:latin typeface="Proxima Nova"/>
                <a:ea typeface="Proxima Nova"/>
                <a:cs typeface="Proxima Nova"/>
                <a:sym typeface="Proxima Nova"/>
              </a:defRPr>
            </a:lvl9pPr>
          </a:lstStyle>
          <a:p/>
        </p:txBody>
      </p:sp>
      <p:pic>
        <p:nvPicPr>
          <p:cNvPr id="140" name="Google Shape;140;p22"/>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s Split">
  <p:cSld name="CUSTOM_8">
    <p:bg>
      <p:bgPr>
        <a:solidFill>
          <a:schemeClr val="dk2"/>
        </a:solidFill>
      </p:bgPr>
    </p:bg>
    <p:spTree>
      <p:nvGrpSpPr>
        <p:cNvPr id="141" name="Shape 141"/>
        <p:cNvGrpSpPr/>
        <p:nvPr/>
      </p:nvGrpSpPr>
      <p:grpSpPr>
        <a:xfrm>
          <a:off x="0" y="0"/>
          <a:ext cx="0" cy="0"/>
          <a:chOff x="0" y="0"/>
          <a:chExt cx="0" cy="0"/>
        </a:xfrm>
      </p:grpSpPr>
      <p:sp>
        <p:nvSpPr>
          <p:cNvPr id="142" name="Google Shape;142;p23"/>
          <p:cNvSpPr/>
          <p:nvPr/>
        </p:nvSpPr>
        <p:spPr>
          <a:xfrm>
            <a:off x="0" y="3620025"/>
            <a:ext cx="9149100" cy="1523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3" name="Google Shape;143;p23"/>
          <p:cNvCxnSpPr/>
          <p:nvPr/>
        </p:nvCxnSpPr>
        <p:spPr>
          <a:xfrm rot="10800000">
            <a:off x="1969700"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144" name="Google Shape;144;p23"/>
          <p:cNvCxnSpPr/>
          <p:nvPr/>
        </p:nvCxnSpPr>
        <p:spPr>
          <a:xfrm rot="10800000">
            <a:off x="37508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145" name="Google Shape;145;p23"/>
          <p:cNvCxnSpPr/>
          <p:nvPr/>
        </p:nvCxnSpPr>
        <p:spPr>
          <a:xfrm rot="10800000">
            <a:off x="5503475" y="3919800"/>
            <a:ext cx="0" cy="752400"/>
          </a:xfrm>
          <a:prstGeom prst="straightConnector1">
            <a:avLst/>
          </a:prstGeom>
          <a:noFill/>
          <a:ln cap="flat" cmpd="sng" w="9525">
            <a:solidFill>
              <a:srgbClr val="DFE2DD"/>
            </a:solidFill>
            <a:prstDash val="solid"/>
            <a:round/>
            <a:headEnd len="med" w="med" type="none"/>
            <a:tailEnd len="med" w="med" type="none"/>
          </a:ln>
        </p:spPr>
      </p:cxnSp>
      <p:cxnSp>
        <p:nvCxnSpPr>
          <p:cNvPr id="146" name="Google Shape;146;p23"/>
          <p:cNvCxnSpPr/>
          <p:nvPr/>
        </p:nvCxnSpPr>
        <p:spPr>
          <a:xfrm rot="10800000">
            <a:off x="7308450" y="3919800"/>
            <a:ext cx="0" cy="752400"/>
          </a:xfrm>
          <a:prstGeom prst="straightConnector1">
            <a:avLst/>
          </a:prstGeom>
          <a:noFill/>
          <a:ln cap="flat" cmpd="sng" w="9525">
            <a:solidFill>
              <a:srgbClr val="DFE2DD"/>
            </a:solidFill>
            <a:prstDash val="solid"/>
            <a:round/>
            <a:headEnd len="med" w="med" type="none"/>
            <a:tailEnd len="med" w="med" type="none"/>
          </a:ln>
        </p:spPr>
      </p:cxnSp>
      <p:pic>
        <p:nvPicPr>
          <p:cNvPr id="147" name="Google Shape;147;p23"/>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48" name="Google Shape;148;p23"/>
          <p:cNvSpPr txBox="1"/>
          <p:nvPr>
            <p:ph type="title"/>
          </p:nvPr>
        </p:nvSpPr>
        <p:spPr>
          <a:xfrm>
            <a:off x="956850" y="446050"/>
            <a:ext cx="7280700" cy="13668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2600"/>
              <a:buNone/>
              <a:defRPr sz="2600">
                <a:solidFill>
                  <a:schemeClr val="lt1"/>
                </a:solidFill>
              </a:defRPr>
            </a:lvl1pPr>
            <a:lvl2pPr lvl="1" rtl="0">
              <a:spcBef>
                <a:spcPts val="0"/>
              </a:spcBef>
              <a:spcAft>
                <a:spcPts val="0"/>
              </a:spcAft>
              <a:buSzPts val="2800"/>
              <a:buNone/>
              <a:defRPr>
                <a:latin typeface="Proxima Nova"/>
                <a:ea typeface="Proxima Nova"/>
                <a:cs typeface="Proxima Nova"/>
                <a:sym typeface="Proxima Nova"/>
              </a:defRPr>
            </a:lvl2pPr>
            <a:lvl3pPr lvl="2" rtl="0">
              <a:spcBef>
                <a:spcPts val="0"/>
              </a:spcBef>
              <a:spcAft>
                <a:spcPts val="0"/>
              </a:spcAft>
              <a:buSzPts val="2800"/>
              <a:buNone/>
              <a:defRPr>
                <a:latin typeface="Proxima Nova"/>
                <a:ea typeface="Proxima Nova"/>
                <a:cs typeface="Proxima Nova"/>
                <a:sym typeface="Proxima Nova"/>
              </a:defRPr>
            </a:lvl3pPr>
            <a:lvl4pPr lvl="3" rtl="0">
              <a:spcBef>
                <a:spcPts val="0"/>
              </a:spcBef>
              <a:spcAft>
                <a:spcPts val="0"/>
              </a:spcAft>
              <a:buSzPts val="2800"/>
              <a:buNone/>
              <a:defRPr>
                <a:latin typeface="Proxima Nova"/>
                <a:ea typeface="Proxima Nova"/>
                <a:cs typeface="Proxima Nova"/>
                <a:sym typeface="Proxima Nova"/>
              </a:defRPr>
            </a:lvl4pPr>
            <a:lvl5pPr lvl="4" rtl="0">
              <a:spcBef>
                <a:spcPts val="0"/>
              </a:spcBef>
              <a:spcAft>
                <a:spcPts val="0"/>
              </a:spcAft>
              <a:buSzPts val="2800"/>
              <a:buNone/>
              <a:defRPr>
                <a:latin typeface="Proxima Nova"/>
                <a:ea typeface="Proxima Nova"/>
                <a:cs typeface="Proxima Nova"/>
                <a:sym typeface="Proxima Nova"/>
              </a:defRPr>
            </a:lvl5pPr>
            <a:lvl6pPr lvl="5" rtl="0">
              <a:spcBef>
                <a:spcPts val="0"/>
              </a:spcBef>
              <a:spcAft>
                <a:spcPts val="0"/>
              </a:spcAft>
              <a:buSzPts val="2800"/>
              <a:buNone/>
              <a:defRPr>
                <a:latin typeface="Proxima Nova"/>
                <a:ea typeface="Proxima Nova"/>
                <a:cs typeface="Proxima Nova"/>
                <a:sym typeface="Proxima Nova"/>
              </a:defRPr>
            </a:lvl6pPr>
            <a:lvl7pPr lvl="6" rtl="0">
              <a:spcBef>
                <a:spcPts val="0"/>
              </a:spcBef>
              <a:spcAft>
                <a:spcPts val="0"/>
              </a:spcAft>
              <a:buSzPts val="2800"/>
              <a:buNone/>
              <a:defRPr>
                <a:latin typeface="Proxima Nova"/>
                <a:ea typeface="Proxima Nova"/>
                <a:cs typeface="Proxima Nova"/>
                <a:sym typeface="Proxima Nova"/>
              </a:defRPr>
            </a:lvl7pPr>
            <a:lvl8pPr lvl="7" rtl="0">
              <a:spcBef>
                <a:spcPts val="0"/>
              </a:spcBef>
              <a:spcAft>
                <a:spcPts val="0"/>
              </a:spcAft>
              <a:buSzPts val="2800"/>
              <a:buNone/>
              <a:defRPr>
                <a:latin typeface="Proxima Nova"/>
                <a:ea typeface="Proxima Nova"/>
                <a:cs typeface="Proxima Nova"/>
                <a:sym typeface="Proxima Nova"/>
              </a:defRPr>
            </a:lvl8pPr>
            <a:lvl9pPr lvl="8" rtl="0">
              <a:spcBef>
                <a:spcPts val="0"/>
              </a:spcBef>
              <a:spcAft>
                <a:spcPts val="0"/>
              </a:spcAft>
              <a:buSzPts val="2800"/>
              <a:buNone/>
              <a:defRPr>
                <a:latin typeface="Proxima Nova"/>
                <a:ea typeface="Proxima Nova"/>
                <a:cs typeface="Proxima Nova"/>
                <a:sym typeface="Proxima Nov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7">
    <p:spTree>
      <p:nvGrpSpPr>
        <p:cNvPr id="149" name="Shape 149"/>
        <p:cNvGrpSpPr/>
        <p:nvPr/>
      </p:nvGrpSpPr>
      <p:grpSpPr>
        <a:xfrm>
          <a:off x="0" y="0"/>
          <a:ext cx="0" cy="0"/>
          <a:chOff x="0" y="0"/>
          <a:chExt cx="0" cy="0"/>
        </a:xfrm>
      </p:grpSpPr>
      <p:sp>
        <p:nvSpPr>
          <p:cNvPr id="150" name="Google Shape;150;p24"/>
          <p:cNvSpPr txBox="1"/>
          <p:nvPr>
            <p:ph type="title"/>
          </p:nvPr>
        </p:nvSpPr>
        <p:spPr>
          <a:xfrm>
            <a:off x="5237475" y="784650"/>
            <a:ext cx="35949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2"/>
              </a:buClr>
              <a:buSzPts val="2700"/>
              <a:buNone/>
              <a:defRPr sz="2700">
                <a:solidFill>
                  <a:schemeClr val="dk2"/>
                </a:solidFill>
              </a:defRPr>
            </a:lvl1pPr>
            <a:lvl2pPr lvl="1"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800"/>
              <a:buNone/>
              <a:defRPr>
                <a:solidFill>
                  <a:schemeClr val="dk2"/>
                </a:solidFill>
                <a:latin typeface="Proxima Nova"/>
                <a:ea typeface="Proxima Nova"/>
                <a:cs typeface="Proxima Nova"/>
                <a:sym typeface="Proxima Nova"/>
              </a:defRPr>
            </a:lvl9pPr>
          </a:lstStyle>
          <a:p/>
        </p:txBody>
      </p:sp>
      <p:sp>
        <p:nvSpPr>
          <p:cNvPr id="151" name="Google Shape;151;p24"/>
          <p:cNvSpPr/>
          <p:nvPr/>
        </p:nvSpPr>
        <p:spPr>
          <a:xfrm>
            <a:off x="0" y="0"/>
            <a:ext cx="4255800" cy="5182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4"/>
          <p:cNvSpPr txBox="1"/>
          <p:nvPr>
            <p:ph idx="1" type="body"/>
          </p:nvPr>
        </p:nvSpPr>
        <p:spPr>
          <a:xfrm>
            <a:off x="5238075" y="1791400"/>
            <a:ext cx="3518100" cy="2849100"/>
          </a:xfrm>
          <a:prstGeom prst="rect">
            <a:avLst/>
          </a:prstGeom>
        </p:spPr>
        <p:txBody>
          <a:bodyPr anchorCtr="0" anchor="ctr"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pic>
        <p:nvPicPr>
          <p:cNvPr id="153" name="Google Shape;153;p24"/>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ster 4" showMasterSp="0">
  <p:cSld name="TITLE_AND_BODY_4">
    <p:spTree>
      <p:nvGrpSpPr>
        <p:cNvPr id="154" name="Shape 154"/>
        <p:cNvGrpSpPr/>
        <p:nvPr/>
      </p:nvGrpSpPr>
      <p:grpSpPr>
        <a:xfrm>
          <a:off x="0" y="0"/>
          <a:ext cx="0" cy="0"/>
          <a:chOff x="0" y="0"/>
          <a:chExt cx="0" cy="0"/>
        </a:xfrm>
      </p:grpSpPr>
      <p:pic>
        <p:nvPicPr>
          <p:cNvPr id="155" name="Google Shape;155;p25"/>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4">
    <p:spTree>
      <p:nvGrpSpPr>
        <p:cNvPr id="156" name="Shape 156"/>
        <p:cNvGrpSpPr/>
        <p:nvPr/>
      </p:nvGrpSpPr>
      <p:grpSpPr>
        <a:xfrm>
          <a:off x="0" y="0"/>
          <a:ext cx="0" cy="0"/>
          <a:chOff x="0" y="0"/>
          <a:chExt cx="0" cy="0"/>
        </a:xfrm>
      </p:grpSpPr>
      <p:sp>
        <p:nvSpPr>
          <p:cNvPr id="157" name="Google Shape;157;p26"/>
          <p:cNvSpPr/>
          <p:nvPr/>
        </p:nvSpPr>
        <p:spPr>
          <a:xfrm flipH="1" rot="10800000">
            <a:off x="-7325" y="-30350"/>
            <a:ext cx="9201900" cy="26628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6"/>
          <p:cNvSpPr/>
          <p:nvPr/>
        </p:nvSpPr>
        <p:spPr>
          <a:xfrm>
            <a:off x="371162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6"/>
          <p:cNvSpPr/>
          <p:nvPr/>
        </p:nvSpPr>
        <p:spPr>
          <a:xfrm>
            <a:off x="5493076"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6"/>
          <p:cNvSpPr/>
          <p:nvPr/>
        </p:nvSpPr>
        <p:spPr>
          <a:xfrm>
            <a:off x="7415101" y="802025"/>
            <a:ext cx="688500" cy="688500"/>
          </a:xfrm>
          <a:prstGeom prst="ellipse">
            <a:avLst/>
          </a:prstGeom>
          <a:solidFill>
            <a:schemeClr val="accent5"/>
          </a:solidFill>
          <a:ln>
            <a:noFill/>
          </a:ln>
          <a:effectLst>
            <a:outerShdw blurRad="114300" rotWithShape="0" algn="bl" dir="4380000" dist="47625">
              <a:srgbClr val="000000">
                <a:alpha val="25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6"/>
          <p:cNvSpPr/>
          <p:nvPr/>
        </p:nvSpPr>
        <p:spPr>
          <a:xfrm>
            <a:off x="371162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6"/>
          <p:cNvSpPr/>
          <p:nvPr/>
        </p:nvSpPr>
        <p:spPr>
          <a:xfrm>
            <a:off x="5493076"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6"/>
          <p:cNvSpPr/>
          <p:nvPr/>
        </p:nvSpPr>
        <p:spPr>
          <a:xfrm>
            <a:off x="7415101" y="3149175"/>
            <a:ext cx="688500" cy="688500"/>
          </a:xfrm>
          <a:prstGeom prst="ellipse">
            <a:avLst/>
          </a:prstGeom>
          <a:solidFill>
            <a:schemeClr val="accent5"/>
          </a:solidFill>
          <a:ln>
            <a:noFill/>
          </a:ln>
          <a:effectLst>
            <a:outerShdw blurRad="114300" rotWithShape="0" algn="bl" dir="4380000" dist="47625">
              <a:srgbClr val="000000">
                <a:alpha val="12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6"/>
          <p:cNvSpPr txBox="1"/>
          <p:nvPr>
            <p:ph type="title"/>
          </p:nvPr>
        </p:nvSpPr>
        <p:spPr>
          <a:xfrm>
            <a:off x="577475" y="3284350"/>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lvl1pPr>
            <a:lvl2pPr lvl="1" rtl="0">
              <a:spcBef>
                <a:spcPts val="0"/>
              </a:spcBef>
              <a:spcAft>
                <a:spcPts val="0"/>
              </a:spcAft>
              <a:buNone/>
              <a:defRPr>
                <a:latin typeface="Roboto"/>
                <a:ea typeface="Roboto"/>
                <a:cs typeface="Roboto"/>
                <a:sym typeface="Roboto"/>
              </a:defRPr>
            </a:lvl2pPr>
            <a:lvl3pPr lvl="2" rtl="0">
              <a:spcBef>
                <a:spcPts val="0"/>
              </a:spcBef>
              <a:spcAft>
                <a:spcPts val="0"/>
              </a:spcAft>
              <a:buNone/>
              <a:defRPr>
                <a:latin typeface="Roboto"/>
                <a:ea typeface="Roboto"/>
                <a:cs typeface="Roboto"/>
                <a:sym typeface="Roboto"/>
              </a:defRPr>
            </a:lvl3pPr>
            <a:lvl4pPr lvl="3" rtl="0">
              <a:spcBef>
                <a:spcPts val="0"/>
              </a:spcBef>
              <a:spcAft>
                <a:spcPts val="0"/>
              </a:spcAft>
              <a:buNone/>
              <a:defRPr>
                <a:latin typeface="Roboto"/>
                <a:ea typeface="Roboto"/>
                <a:cs typeface="Roboto"/>
                <a:sym typeface="Roboto"/>
              </a:defRPr>
            </a:lvl4pPr>
            <a:lvl5pPr lvl="4" rtl="0">
              <a:spcBef>
                <a:spcPts val="0"/>
              </a:spcBef>
              <a:spcAft>
                <a:spcPts val="0"/>
              </a:spcAft>
              <a:buNone/>
              <a:defRPr>
                <a:latin typeface="Roboto"/>
                <a:ea typeface="Roboto"/>
                <a:cs typeface="Roboto"/>
                <a:sym typeface="Roboto"/>
              </a:defRPr>
            </a:lvl5pPr>
            <a:lvl6pPr lvl="5" rtl="0">
              <a:spcBef>
                <a:spcPts val="0"/>
              </a:spcBef>
              <a:spcAft>
                <a:spcPts val="0"/>
              </a:spcAft>
              <a:buNone/>
              <a:defRPr>
                <a:latin typeface="Roboto"/>
                <a:ea typeface="Roboto"/>
                <a:cs typeface="Roboto"/>
                <a:sym typeface="Roboto"/>
              </a:defRPr>
            </a:lvl6pPr>
            <a:lvl7pPr lvl="6" rtl="0">
              <a:spcBef>
                <a:spcPts val="0"/>
              </a:spcBef>
              <a:spcAft>
                <a:spcPts val="0"/>
              </a:spcAft>
              <a:buNone/>
              <a:defRPr>
                <a:latin typeface="Roboto"/>
                <a:ea typeface="Roboto"/>
                <a:cs typeface="Roboto"/>
                <a:sym typeface="Roboto"/>
              </a:defRPr>
            </a:lvl7pPr>
            <a:lvl8pPr lvl="7" rtl="0">
              <a:spcBef>
                <a:spcPts val="0"/>
              </a:spcBef>
              <a:spcAft>
                <a:spcPts val="0"/>
              </a:spcAft>
              <a:buNone/>
              <a:defRPr>
                <a:latin typeface="Roboto"/>
                <a:ea typeface="Roboto"/>
                <a:cs typeface="Roboto"/>
                <a:sym typeface="Roboto"/>
              </a:defRPr>
            </a:lvl8pPr>
            <a:lvl9pPr lvl="8" rtl="0">
              <a:spcBef>
                <a:spcPts val="0"/>
              </a:spcBef>
              <a:spcAft>
                <a:spcPts val="0"/>
              </a:spcAft>
              <a:buNone/>
              <a:defRPr>
                <a:latin typeface="Roboto"/>
                <a:ea typeface="Roboto"/>
                <a:cs typeface="Roboto"/>
                <a:sym typeface="Roboto"/>
              </a:defRPr>
            </a:lvl9pPr>
          </a:lstStyle>
          <a:p/>
        </p:txBody>
      </p:sp>
      <p:sp>
        <p:nvSpPr>
          <p:cNvPr id="165" name="Google Shape;165;p26"/>
          <p:cNvSpPr txBox="1"/>
          <p:nvPr>
            <p:ph idx="2" type="title"/>
          </p:nvPr>
        </p:nvSpPr>
        <p:spPr>
          <a:xfrm>
            <a:off x="577475" y="859875"/>
            <a:ext cx="2614800" cy="1058700"/>
          </a:xfrm>
          <a:prstGeom prst="rect">
            <a:avLst/>
          </a:prstGeom>
        </p:spPr>
        <p:txBody>
          <a:bodyPr anchorCtr="0" anchor="t" bIns="91425" lIns="91425" spcFirstLastPara="1" rIns="91425" wrap="square" tIns="91425">
            <a:normAutofit/>
          </a:bodyPr>
          <a:lstStyle>
            <a:lvl1pPr lvl="0" rtl="0">
              <a:spcBef>
                <a:spcPts val="0"/>
              </a:spcBef>
              <a:spcAft>
                <a:spcPts val="0"/>
              </a:spcAft>
              <a:buNone/>
              <a:defRPr sz="2300">
                <a:solidFill>
                  <a:schemeClr val="lt1"/>
                </a:solidFill>
              </a:defRPr>
            </a:lvl1pPr>
            <a:lvl2pPr lvl="1" rtl="0">
              <a:spcBef>
                <a:spcPts val="0"/>
              </a:spcBef>
              <a:spcAft>
                <a:spcPts val="0"/>
              </a:spcAft>
              <a:buNone/>
              <a:defRPr>
                <a:solidFill>
                  <a:schemeClr val="lt1"/>
                </a:solidFill>
                <a:latin typeface="Roboto"/>
                <a:ea typeface="Roboto"/>
                <a:cs typeface="Roboto"/>
                <a:sym typeface="Roboto"/>
              </a:defRPr>
            </a:lvl2pPr>
            <a:lvl3pPr lvl="2" rtl="0">
              <a:spcBef>
                <a:spcPts val="0"/>
              </a:spcBef>
              <a:spcAft>
                <a:spcPts val="0"/>
              </a:spcAft>
              <a:buNone/>
              <a:defRPr>
                <a:solidFill>
                  <a:schemeClr val="lt1"/>
                </a:solidFill>
                <a:latin typeface="Roboto"/>
                <a:ea typeface="Roboto"/>
                <a:cs typeface="Roboto"/>
                <a:sym typeface="Roboto"/>
              </a:defRPr>
            </a:lvl3pPr>
            <a:lvl4pPr lvl="3" rtl="0">
              <a:spcBef>
                <a:spcPts val="0"/>
              </a:spcBef>
              <a:spcAft>
                <a:spcPts val="0"/>
              </a:spcAft>
              <a:buNone/>
              <a:defRPr>
                <a:solidFill>
                  <a:schemeClr val="lt1"/>
                </a:solidFill>
                <a:latin typeface="Roboto"/>
                <a:ea typeface="Roboto"/>
                <a:cs typeface="Roboto"/>
                <a:sym typeface="Roboto"/>
              </a:defRPr>
            </a:lvl4pPr>
            <a:lvl5pPr lvl="4" rtl="0">
              <a:spcBef>
                <a:spcPts val="0"/>
              </a:spcBef>
              <a:spcAft>
                <a:spcPts val="0"/>
              </a:spcAft>
              <a:buNone/>
              <a:defRPr>
                <a:solidFill>
                  <a:schemeClr val="lt1"/>
                </a:solidFill>
                <a:latin typeface="Roboto"/>
                <a:ea typeface="Roboto"/>
                <a:cs typeface="Roboto"/>
                <a:sym typeface="Roboto"/>
              </a:defRPr>
            </a:lvl5pPr>
            <a:lvl6pPr lvl="5" rtl="0">
              <a:spcBef>
                <a:spcPts val="0"/>
              </a:spcBef>
              <a:spcAft>
                <a:spcPts val="0"/>
              </a:spcAft>
              <a:buNone/>
              <a:defRPr>
                <a:solidFill>
                  <a:schemeClr val="lt1"/>
                </a:solidFill>
                <a:latin typeface="Roboto"/>
                <a:ea typeface="Roboto"/>
                <a:cs typeface="Roboto"/>
                <a:sym typeface="Roboto"/>
              </a:defRPr>
            </a:lvl6pPr>
            <a:lvl7pPr lvl="6" rtl="0">
              <a:spcBef>
                <a:spcPts val="0"/>
              </a:spcBef>
              <a:spcAft>
                <a:spcPts val="0"/>
              </a:spcAft>
              <a:buNone/>
              <a:defRPr>
                <a:solidFill>
                  <a:schemeClr val="lt1"/>
                </a:solidFill>
                <a:latin typeface="Roboto"/>
                <a:ea typeface="Roboto"/>
                <a:cs typeface="Roboto"/>
                <a:sym typeface="Roboto"/>
              </a:defRPr>
            </a:lvl7pPr>
            <a:lvl8pPr lvl="7" rtl="0">
              <a:spcBef>
                <a:spcPts val="0"/>
              </a:spcBef>
              <a:spcAft>
                <a:spcPts val="0"/>
              </a:spcAft>
              <a:buNone/>
              <a:defRPr>
                <a:solidFill>
                  <a:schemeClr val="lt1"/>
                </a:solidFill>
                <a:latin typeface="Roboto"/>
                <a:ea typeface="Roboto"/>
                <a:cs typeface="Roboto"/>
                <a:sym typeface="Roboto"/>
              </a:defRPr>
            </a:lvl8pPr>
            <a:lvl9pPr lvl="8" rtl="0">
              <a:spcBef>
                <a:spcPts val="0"/>
              </a:spcBef>
              <a:spcAft>
                <a:spcPts val="0"/>
              </a:spcAft>
              <a:buNone/>
              <a:defRPr>
                <a:solidFill>
                  <a:schemeClr val="lt1"/>
                </a:solidFill>
                <a:latin typeface="Roboto"/>
                <a:ea typeface="Roboto"/>
                <a:cs typeface="Roboto"/>
                <a:sym typeface="Roboto"/>
              </a:defRPr>
            </a:lvl9pPr>
          </a:lstStyle>
          <a:p/>
        </p:txBody>
      </p:sp>
      <p:sp>
        <p:nvSpPr>
          <p:cNvPr id="166" name="Google Shape;166;p26"/>
          <p:cNvSpPr txBox="1"/>
          <p:nvPr>
            <p:ph idx="1" type="body"/>
          </p:nvPr>
        </p:nvSpPr>
        <p:spPr>
          <a:xfrm>
            <a:off x="319705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167" name="Google Shape;167;p26"/>
          <p:cNvSpPr txBox="1"/>
          <p:nvPr>
            <p:ph idx="3" type="body"/>
          </p:nvPr>
        </p:nvSpPr>
        <p:spPr>
          <a:xfrm>
            <a:off x="5020625"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168" name="Google Shape;168;p26"/>
          <p:cNvSpPr txBox="1"/>
          <p:nvPr>
            <p:ph idx="4" type="body"/>
          </p:nvPr>
        </p:nvSpPr>
        <p:spPr>
          <a:xfrm>
            <a:off x="6844200" y="3870775"/>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dk1"/>
              </a:buClr>
              <a:buSzPts val="1200"/>
              <a:buChar char="●"/>
              <a:defRPr sz="1200">
                <a:solidFill>
                  <a:schemeClr val="dk1"/>
                </a:solidFill>
              </a:defRPr>
            </a:lvl1pPr>
            <a:lvl2pPr indent="-304800" lvl="1" marL="914400" rtl="0">
              <a:spcBef>
                <a:spcPts val="0"/>
              </a:spcBef>
              <a:spcAft>
                <a:spcPts val="0"/>
              </a:spcAft>
              <a:buClr>
                <a:schemeClr val="dk1"/>
              </a:buClr>
              <a:buSzPts val="1200"/>
              <a:buChar char="○"/>
              <a:defRPr sz="1200">
                <a:solidFill>
                  <a:schemeClr val="dk1"/>
                </a:solidFill>
              </a:defRPr>
            </a:lvl2pPr>
            <a:lvl3pPr indent="-304800" lvl="2" marL="1371600" rtl="0">
              <a:spcBef>
                <a:spcPts val="0"/>
              </a:spcBef>
              <a:spcAft>
                <a:spcPts val="0"/>
              </a:spcAft>
              <a:buClr>
                <a:schemeClr val="dk1"/>
              </a:buClr>
              <a:buSzPts val="1200"/>
              <a:buChar char="■"/>
              <a:defRPr sz="1200">
                <a:solidFill>
                  <a:schemeClr val="dk1"/>
                </a:solidFill>
              </a:defRPr>
            </a:lvl3pPr>
            <a:lvl4pPr indent="-304800" lvl="3" marL="1828800" rtl="0">
              <a:spcBef>
                <a:spcPts val="0"/>
              </a:spcBef>
              <a:spcAft>
                <a:spcPts val="0"/>
              </a:spcAft>
              <a:buClr>
                <a:schemeClr val="dk1"/>
              </a:buClr>
              <a:buSzPts val="1200"/>
              <a:buChar char="●"/>
              <a:defRPr sz="1200">
                <a:solidFill>
                  <a:schemeClr val="dk1"/>
                </a:solidFill>
              </a:defRPr>
            </a:lvl4pPr>
            <a:lvl5pPr indent="-304800" lvl="4" marL="2286000" rtl="0">
              <a:spcBef>
                <a:spcPts val="0"/>
              </a:spcBef>
              <a:spcAft>
                <a:spcPts val="0"/>
              </a:spcAft>
              <a:buClr>
                <a:schemeClr val="dk1"/>
              </a:buClr>
              <a:buSzPts val="1200"/>
              <a:buChar char="○"/>
              <a:defRPr sz="1200">
                <a:solidFill>
                  <a:schemeClr val="dk1"/>
                </a:solidFill>
              </a:defRPr>
            </a:lvl5pPr>
            <a:lvl6pPr indent="-304800" lvl="5" marL="2743200" rtl="0">
              <a:spcBef>
                <a:spcPts val="0"/>
              </a:spcBef>
              <a:spcAft>
                <a:spcPts val="0"/>
              </a:spcAft>
              <a:buClr>
                <a:schemeClr val="dk1"/>
              </a:buClr>
              <a:buSzPts val="1200"/>
              <a:buChar char="■"/>
              <a:defRPr sz="1200">
                <a:solidFill>
                  <a:schemeClr val="dk1"/>
                </a:solidFill>
              </a:defRPr>
            </a:lvl6pPr>
            <a:lvl7pPr indent="-304800" lvl="6" marL="3200400" rtl="0">
              <a:spcBef>
                <a:spcPts val="0"/>
              </a:spcBef>
              <a:spcAft>
                <a:spcPts val="0"/>
              </a:spcAft>
              <a:buClr>
                <a:schemeClr val="dk1"/>
              </a:buClr>
              <a:buSzPts val="1200"/>
              <a:buChar char="●"/>
              <a:defRPr sz="1200">
                <a:solidFill>
                  <a:schemeClr val="dk1"/>
                </a:solidFill>
              </a:defRPr>
            </a:lvl7pPr>
            <a:lvl8pPr indent="-304800" lvl="7" marL="3657600" rtl="0">
              <a:spcBef>
                <a:spcPts val="0"/>
              </a:spcBef>
              <a:spcAft>
                <a:spcPts val="0"/>
              </a:spcAft>
              <a:buClr>
                <a:schemeClr val="dk1"/>
              </a:buClr>
              <a:buSzPts val="1200"/>
              <a:buChar char="○"/>
              <a:defRPr sz="1200">
                <a:solidFill>
                  <a:schemeClr val="dk1"/>
                </a:solidFill>
              </a:defRPr>
            </a:lvl8pPr>
            <a:lvl9pPr indent="-304800" lvl="8" marL="4114800" rtl="0">
              <a:spcBef>
                <a:spcPts val="0"/>
              </a:spcBef>
              <a:spcAft>
                <a:spcPts val="0"/>
              </a:spcAft>
              <a:buClr>
                <a:schemeClr val="dk1"/>
              </a:buClr>
              <a:buSzPts val="1200"/>
              <a:buChar char="■"/>
              <a:defRPr sz="1200">
                <a:solidFill>
                  <a:schemeClr val="dk1"/>
                </a:solidFill>
              </a:defRPr>
            </a:lvl9pPr>
          </a:lstStyle>
          <a:p/>
        </p:txBody>
      </p:sp>
      <p:sp>
        <p:nvSpPr>
          <p:cNvPr id="169" name="Google Shape;169;p26"/>
          <p:cNvSpPr txBox="1"/>
          <p:nvPr>
            <p:ph idx="5" type="body"/>
          </p:nvPr>
        </p:nvSpPr>
        <p:spPr>
          <a:xfrm>
            <a:off x="319705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170" name="Google Shape;170;p26"/>
          <p:cNvSpPr txBox="1"/>
          <p:nvPr>
            <p:ph idx="6" type="body"/>
          </p:nvPr>
        </p:nvSpPr>
        <p:spPr>
          <a:xfrm>
            <a:off x="5020625"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sp>
        <p:nvSpPr>
          <p:cNvPr id="171" name="Google Shape;171;p26"/>
          <p:cNvSpPr txBox="1"/>
          <p:nvPr>
            <p:ph idx="7" type="body"/>
          </p:nvPr>
        </p:nvSpPr>
        <p:spPr>
          <a:xfrm>
            <a:off x="6844200" y="1558450"/>
            <a:ext cx="1743900" cy="6186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sz="1200">
                <a:solidFill>
                  <a:schemeClr val="lt1"/>
                </a:solidFill>
              </a:defRPr>
            </a:lvl1pPr>
            <a:lvl2pPr indent="-304800" lvl="1" marL="914400" rtl="0">
              <a:spcBef>
                <a:spcPts val="0"/>
              </a:spcBef>
              <a:spcAft>
                <a:spcPts val="0"/>
              </a:spcAft>
              <a:buClr>
                <a:schemeClr val="lt1"/>
              </a:buClr>
              <a:buSzPts val="1200"/>
              <a:buChar char="○"/>
              <a:defRPr sz="1200">
                <a:solidFill>
                  <a:schemeClr val="lt1"/>
                </a:solidFill>
              </a:defRPr>
            </a:lvl2pPr>
            <a:lvl3pPr indent="-304800" lvl="2" marL="1371600" rtl="0">
              <a:spcBef>
                <a:spcPts val="0"/>
              </a:spcBef>
              <a:spcAft>
                <a:spcPts val="0"/>
              </a:spcAft>
              <a:buClr>
                <a:schemeClr val="lt1"/>
              </a:buClr>
              <a:buSzPts val="1200"/>
              <a:buChar char="■"/>
              <a:defRPr sz="1200">
                <a:solidFill>
                  <a:schemeClr val="lt1"/>
                </a:solidFill>
              </a:defRPr>
            </a:lvl3pPr>
            <a:lvl4pPr indent="-304800" lvl="3" marL="1828800" rtl="0">
              <a:spcBef>
                <a:spcPts val="0"/>
              </a:spcBef>
              <a:spcAft>
                <a:spcPts val="0"/>
              </a:spcAft>
              <a:buClr>
                <a:schemeClr val="lt1"/>
              </a:buClr>
              <a:buSzPts val="1200"/>
              <a:buChar char="●"/>
              <a:defRPr sz="1200">
                <a:solidFill>
                  <a:schemeClr val="lt1"/>
                </a:solidFill>
              </a:defRPr>
            </a:lvl4pPr>
            <a:lvl5pPr indent="-304800" lvl="4" marL="2286000" rtl="0">
              <a:spcBef>
                <a:spcPts val="0"/>
              </a:spcBef>
              <a:spcAft>
                <a:spcPts val="0"/>
              </a:spcAft>
              <a:buClr>
                <a:schemeClr val="lt1"/>
              </a:buClr>
              <a:buSzPts val="1200"/>
              <a:buChar char="○"/>
              <a:defRPr sz="1200">
                <a:solidFill>
                  <a:schemeClr val="lt1"/>
                </a:solidFill>
              </a:defRPr>
            </a:lvl5pPr>
            <a:lvl6pPr indent="-304800" lvl="5" marL="2743200" rtl="0">
              <a:spcBef>
                <a:spcPts val="0"/>
              </a:spcBef>
              <a:spcAft>
                <a:spcPts val="0"/>
              </a:spcAft>
              <a:buClr>
                <a:schemeClr val="lt1"/>
              </a:buClr>
              <a:buSzPts val="1200"/>
              <a:buChar char="■"/>
              <a:defRPr sz="1200">
                <a:solidFill>
                  <a:schemeClr val="lt1"/>
                </a:solidFill>
              </a:defRPr>
            </a:lvl6pPr>
            <a:lvl7pPr indent="-304800" lvl="6" marL="3200400" rtl="0">
              <a:spcBef>
                <a:spcPts val="0"/>
              </a:spcBef>
              <a:spcAft>
                <a:spcPts val="0"/>
              </a:spcAft>
              <a:buClr>
                <a:schemeClr val="lt1"/>
              </a:buClr>
              <a:buSzPts val="1200"/>
              <a:buChar char="●"/>
              <a:defRPr sz="1200">
                <a:solidFill>
                  <a:schemeClr val="lt1"/>
                </a:solidFill>
              </a:defRPr>
            </a:lvl7pPr>
            <a:lvl8pPr indent="-304800" lvl="7" marL="3657600" rtl="0">
              <a:spcBef>
                <a:spcPts val="0"/>
              </a:spcBef>
              <a:spcAft>
                <a:spcPts val="0"/>
              </a:spcAft>
              <a:buClr>
                <a:schemeClr val="lt1"/>
              </a:buClr>
              <a:buSzPts val="1200"/>
              <a:buChar char="○"/>
              <a:defRPr sz="1200">
                <a:solidFill>
                  <a:schemeClr val="lt1"/>
                </a:solidFill>
              </a:defRPr>
            </a:lvl8pPr>
            <a:lvl9pPr indent="-304800" lvl="8" marL="4114800" rtl="0">
              <a:spcBef>
                <a:spcPts val="0"/>
              </a:spcBef>
              <a:spcAft>
                <a:spcPts val="0"/>
              </a:spcAft>
              <a:buClr>
                <a:schemeClr val="lt1"/>
              </a:buClr>
              <a:buSzPts val="1200"/>
              <a:buChar char="■"/>
              <a:defRPr sz="1200">
                <a:solidFill>
                  <a:schemeClr val="lt1"/>
                </a:solidFill>
              </a:defRPr>
            </a:lvl9pPr>
          </a:lstStyle>
          <a:p/>
        </p:txBody>
      </p:sp>
      <p:pic>
        <p:nvPicPr>
          <p:cNvPr id="172" name="Google Shape;172;p2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Yellow Title">
  <p:cSld name="BLANK_1_1_1_1_1">
    <p:bg>
      <p:bgPr>
        <a:solidFill>
          <a:schemeClr val="accent2"/>
        </a:solidFill>
      </p:bgPr>
    </p:bg>
    <p:spTree>
      <p:nvGrpSpPr>
        <p:cNvPr id="173" name="Shape 173"/>
        <p:cNvGrpSpPr/>
        <p:nvPr/>
      </p:nvGrpSpPr>
      <p:grpSpPr>
        <a:xfrm>
          <a:off x="0" y="0"/>
          <a:ext cx="0" cy="0"/>
          <a:chOff x="0" y="0"/>
          <a:chExt cx="0" cy="0"/>
        </a:xfrm>
      </p:grpSpPr>
      <p:sp>
        <p:nvSpPr>
          <p:cNvPr id="174" name="Google Shape;174;p27"/>
          <p:cNvSpPr txBox="1"/>
          <p:nvPr>
            <p:ph type="title"/>
          </p:nvPr>
        </p:nvSpPr>
        <p:spPr>
          <a:xfrm>
            <a:off x="1323750" y="138585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4900"/>
              <a:buNone/>
              <a:defRPr sz="4900">
                <a:solidFill>
                  <a:schemeClr val="dk2"/>
                </a:solidFill>
              </a:defRPr>
            </a:lvl1pPr>
            <a:lvl2pPr lvl="1"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2pPr>
            <a:lvl3pPr lvl="2"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3pPr>
            <a:lvl4pPr lvl="3"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4pPr>
            <a:lvl5pPr lvl="4"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5pPr>
            <a:lvl6pPr lvl="5"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6pPr>
            <a:lvl7pPr lvl="6"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7pPr>
            <a:lvl8pPr lvl="7"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8pPr>
            <a:lvl9pPr lvl="8" rtl="0">
              <a:spcBef>
                <a:spcPts val="0"/>
              </a:spcBef>
              <a:spcAft>
                <a:spcPts val="0"/>
              </a:spcAft>
              <a:buClr>
                <a:schemeClr val="dk2"/>
              </a:buClr>
              <a:buSzPts val="2800"/>
              <a:buFont typeface="Proxima Nova Extrabold"/>
              <a:buNone/>
              <a:defRPr>
                <a:solidFill>
                  <a:schemeClr val="dk2"/>
                </a:solidFill>
                <a:latin typeface="Proxima Nova Extrabold"/>
                <a:ea typeface="Proxima Nova Extrabold"/>
                <a:cs typeface="Proxima Nova Extrabold"/>
                <a:sym typeface="Proxima Nova Extrabold"/>
              </a:defRPr>
            </a:lvl9pPr>
          </a:lstStyle>
          <a:p/>
        </p:txBody>
      </p:sp>
      <p:sp>
        <p:nvSpPr>
          <p:cNvPr id="175" name="Google Shape;175;p27"/>
          <p:cNvSpPr txBox="1"/>
          <p:nvPr>
            <p:ph idx="2" type="title"/>
          </p:nvPr>
        </p:nvSpPr>
        <p:spPr>
          <a:xfrm>
            <a:off x="1323750" y="2983000"/>
            <a:ext cx="5985600" cy="1050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2"/>
              </a:buClr>
              <a:buSzPts val="2000"/>
              <a:buFont typeface="Proxima Nova Semibold"/>
              <a:buNone/>
              <a:defRPr sz="2000">
                <a:solidFill>
                  <a:schemeClr val="dk2"/>
                </a:solidFill>
                <a:latin typeface="Proxima Nova Semibold"/>
                <a:ea typeface="Proxima Nova Semibold"/>
                <a:cs typeface="Proxima Nova Semibold"/>
                <a:sym typeface="Proxima Nova Semibold"/>
              </a:defRPr>
            </a:lvl1pPr>
            <a:lvl2pPr lvl="1"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2pPr>
            <a:lvl3pPr lvl="2"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3pPr>
            <a:lvl4pPr lvl="3"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4pPr>
            <a:lvl5pPr lvl="4"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5pPr>
            <a:lvl6pPr lvl="5"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6pPr>
            <a:lvl7pPr lvl="6"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7pPr>
            <a:lvl8pPr lvl="7"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8pPr>
            <a:lvl9pPr lvl="8" rtl="0">
              <a:spcBef>
                <a:spcPts val="0"/>
              </a:spcBef>
              <a:spcAft>
                <a:spcPts val="0"/>
              </a:spcAft>
              <a:buClr>
                <a:schemeClr val="dk2"/>
              </a:buClr>
              <a:buSzPts val="2000"/>
              <a:buFont typeface="Proxima Nova"/>
              <a:buNone/>
              <a:defRPr sz="2000">
                <a:solidFill>
                  <a:schemeClr val="dk2"/>
                </a:solidFill>
                <a:latin typeface="Proxima Nova"/>
                <a:ea typeface="Proxima Nova"/>
                <a:cs typeface="Proxima Nova"/>
                <a:sym typeface="Proxima Nova"/>
              </a:defRPr>
            </a:lvl9pPr>
          </a:lstStyle>
          <a:p/>
        </p:txBody>
      </p:sp>
      <p:pic>
        <p:nvPicPr>
          <p:cNvPr id="176" name="Google Shape;176;p27"/>
          <p:cNvPicPr preferRelativeResize="0"/>
          <p:nvPr/>
        </p:nvPicPr>
        <p:blipFill>
          <a:blip r:embed="rId2">
            <a:alphaModFix/>
          </a:blip>
          <a:stretch>
            <a:fillRect/>
          </a:stretch>
        </p:blipFill>
        <p:spPr>
          <a:xfrm>
            <a:off x="8265853" y="4641675"/>
            <a:ext cx="866700" cy="535900"/>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Sections">
  <p:cSld name="CUSTOM_2">
    <p:bg>
      <p:bgPr>
        <a:solidFill>
          <a:schemeClr val="dk2"/>
        </a:solidFill>
      </p:bgPr>
    </p:bg>
    <p:spTree>
      <p:nvGrpSpPr>
        <p:cNvPr id="177" name="Shape 177"/>
        <p:cNvGrpSpPr/>
        <p:nvPr/>
      </p:nvGrpSpPr>
      <p:grpSpPr>
        <a:xfrm>
          <a:off x="0" y="0"/>
          <a:ext cx="0" cy="0"/>
          <a:chOff x="0" y="0"/>
          <a:chExt cx="0" cy="0"/>
        </a:xfrm>
      </p:grpSpPr>
      <p:sp>
        <p:nvSpPr>
          <p:cNvPr id="178" name="Google Shape;178;p28"/>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179" name="Google Shape;179;p28"/>
          <p:cNvSpPr/>
          <p:nvPr/>
        </p:nvSpPr>
        <p:spPr>
          <a:xfrm>
            <a:off x="0" y="1282075"/>
            <a:ext cx="3048000" cy="38613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28"/>
          <p:cNvSpPr/>
          <p:nvPr/>
        </p:nvSpPr>
        <p:spPr>
          <a:xfrm>
            <a:off x="3047984" y="1282075"/>
            <a:ext cx="3048000" cy="38613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28"/>
          <p:cNvSpPr/>
          <p:nvPr/>
        </p:nvSpPr>
        <p:spPr>
          <a:xfrm>
            <a:off x="6095997" y="1282075"/>
            <a:ext cx="3048000" cy="38613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2" name="Google Shape;182;p28"/>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183" name="Google Shape;183;p28"/>
          <p:cNvSpPr txBox="1"/>
          <p:nvPr/>
        </p:nvSpPr>
        <p:spPr>
          <a:xfrm>
            <a:off x="558075" y="1920675"/>
            <a:ext cx="21018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184" name="Google Shape;184;p28"/>
          <p:cNvSpPr txBox="1"/>
          <p:nvPr/>
        </p:nvSpPr>
        <p:spPr>
          <a:xfrm>
            <a:off x="6362773" y="1920675"/>
            <a:ext cx="2513700" cy="2667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t/>
            </a:r>
            <a:endParaRPr sz="800">
              <a:solidFill>
                <a:schemeClr val="lt1"/>
              </a:solidFill>
              <a:latin typeface="Proxima Nova"/>
              <a:ea typeface="Proxima Nova"/>
              <a:cs typeface="Proxima Nova"/>
              <a:sym typeface="Proxima Nova"/>
            </a:endParaRPr>
          </a:p>
        </p:txBody>
      </p:sp>
      <p:sp>
        <p:nvSpPr>
          <p:cNvPr id="185" name="Google Shape;185;p28"/>
          <p:cNvSpPr txBox="1"/>
          <p:nvPr>
            <p:ph idx="1" type="subTitle"/>
          </p:nvPr>
        </p:nvSpPr>
        <p:spPr>
          <a:xfrm>
            <a:off x="51812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186" name="Google Shape;186;p28"/>
          <p:cNvSpPr txBox="1"/>
          <p:nvPr>
            <p:ph idx="2" type="body"/>
          </p:nvPr>
        </p:nvSpPr>
        <p:spPr>
          <a:xfrm>
            <a:off x="51812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187" name="Google Shape;187;p28"/>
          <p:cNvSpPr txBox="1"/>
          <p:nvPr>
            <p:ph idx="3" type="subTitle"/>
          </p:nvPr>
        </p:nvSpPr>
        <p:spPr>
          <a:xfrm>
            <a:off x="3359900"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188" name="Google Shape;188;p28"/>
          <p:cNvSpPr txBox="1"/>
          <p:nvPr>
            <p:ph idx="4" type="body"/>
          </p:nvPr>
        </p:nvSpPr>
        <p:spPr>
          <a:xfrm>
            <a:off x="3359900"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
        <p:nvSpPr>
          <p:cNvPr id="189" name="Google Shape;189;p28"/>
          <p:cNvSpPr txBox="1"/>
          <p:nvPr>
            <p:ph idx="5" type="subTitle"/>
          </p:nvPr>
        </p:nvSpPr>
        <p:spPr>
          <a:xfrm>
            <a:off x="6439075" y="1485675"/>
            <a:ext cx="2101800" cy="4698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2pPr>
            <a:lvl3pPr lvl="2"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3pPr>
            <a:lvl4pPr lvl="3"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4pPr>
            <a:lvl5pPr lvl="4"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5pPr>
            <a:lvl6pPr lvl="5"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6pPr>
            <a:lvl7pPr lvl="6"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7pPr>
            <a:lvl8pPr lvl="7"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8pPr>
            <a:lvl9pPr lvl="8" rtl="0">
              <a:spcBef>
                <a:spcPts val="0"/>
              </a:spcBef>
              <a:spcAft>
                <a:spcPts val="0"/>
              </a:spcAft>
              <a:buClr>
                <a:schemeClr val="dk1"/>
              </a:buClr>
              <a:buSzPts val="1400"/>
              <a:buFont typeface="Proxima Nova Extrabold"/>
              <a:buNone/>
              <a:defRPr>
                <a:solidFill>
                  <a:schemeClr val="dk1"/>
                </a:solidFill>
                <a:highlight>
                  <a:schemeClr val="accent2"/>
                </a:highlight>
                <a:latin typeface="Proxima Nova Extrabold"/>
                <a:ea typeface="Proxima Nova Extrabold"/>
                <a:cs typeface="Proxima Nova Extrabold"/>
                <a:sym typeface="Proxima Nova Extrabold"/>
              </a:defRPr>
            </a:lvl9pPr>
          </a:lstStyle>
          <a:p/>
        </p:txBody>
      </p:sp>
      <p:sp>
        <p:nvSpPr>
          <p:cNvPr id="190" name="Google Shape;190;p28"/>
          <p:cNvSpPr txBox="1"/>
          <p:nvPr>
            <p:ph idx="6" type="body"/>
          </p:nvPr>
        </p:nvSpPr>
        <p:spPr>
          <a:xfrm>
            <a:off x="6439075" y="1903225"/>
            <a:ext cx="2294700" cy="26190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Clr>
                <a:schemeClr val="lt1"/>
              </a:buClr>
              <a:buSzPts val="1200"/>
              <a:buChar char="●"/>
              <a:defRPr b="1" sz="1200">
                <a:solidFill>
                  <a:schemeClr val="lt1"/>
                </a:solidFill>
              </a:defRPr>
            </a:lvl1pPr>
            <a:lvl2pPr indent="-304800" lvl="1" marL="914400" rtl="0">
              <a:spcBef>
                <a:spcPts val="0"/>
              </a:spcBef>
              <a:spcAft>
                <a:spcPts val="0"/>
              </a:spcAft>
              <a:buClr>
                <a:schemeClr val="lt1"/>
              </a:buClr>
              <a:buSzPts val="1200"/>
              <a:buChar char="○"/>
              <a:defRPr b="1" sz="1200">
                <a:solidFill>
                  <a:schemeClr val="lt1"/>
                </a:solidFill>
              </a:defRPr>
            </a:lvl2pPr>
            <a:lvl3pPr indent="-304800" lvl="2" marL="1371600" rtl="0">
              <a:spcBef>
                <a:spcPts val="0"/>
              </a:spcBef>
              <a:spcAft>
                <a:spcPts val="0"/>
              </a:spcAft>
              <a:buClr>
                <a:schemeClr val="lt1"/>
              </a:buClr>
              <a:buSzPts val="1200"/>
              <a:buChar char="■"/>
              <a:defRPr b="1" sz="1200">
                <a:solidFill>
                  <a:schemeClr val="lt1"/>
                </a:solidFill>
              </a:defRPr>
            </a:lvl3pPr>
            <a:lvl4pPr indent="-304800" lvl="3" marL="1828800" rtl="0">
              <a:spcBef>
                <a:spcPts val="0"/>
              </a:spcBef>
              <a:spcAft>
                <a:spcPts val="0"/>
              </a:spcAft>
              <a:buClr>
                <a:schemeClr val="lt1"/>
              </a:buClr>
              <a:buSzPts val="1200"/>
              <a:buChar char="●"/>
              <a:defRPr b="1" sz="1200">
                <a:solidFill>
                  <a:schemeClr val="lt1"/>
                </a:solidFill>
              </a:defRPr>
            </a:lvl4pPr>
            <a:lvl5pPr indent="-304800" lvl="4" marL="2286000" rtl="0">
              <a:spcBef>
                <a:spcPts val="0"/>
              </a:spcBef>
              <a:spcAft>
                <a:spcPts val="0"/>
              </a:spcAft>
              <a:buClr>
                <a:schemeClr val="lt1"/>
              </a:buClr>
              <a:buSzPts val="1200"/>
              <a:buChar char="○"/>
              <a:defRPr b="1" sz="1200">
                <a:solidFill>
                  <a:schemeClr val="lt1"/>
                </a:solidFill>
              </a:defRPr>
            </a:lvl5pPr>
            <a:lvl6pPr indent="-304800" lvl="5" marL="2743200" rtl="0">
              <a:spcBef>
                <a:spcPts val="0"/>
              </a:spcBef>
              <a:spcAft>
                <a:spcPts val="0"/>
              </a:spcAft>
              <a:buClr>
                <a:schemeClr val="lt1"/>
              </a:buClr>
              <a:buSzPts val="1200"/>
              <a:buChar char="■"/>
              <a:defRPr b="1" sz="1200">
                <a:solidFill>
                  <a:schemeClr val="lt1"/>
                </a:solidFill>
              </a:defRPr>
            </a:lvl6pPr>
            <a:lvl7pPr indent="-304800" lvl="6" marL="3200400" rtl="0">
              <a:spcBef>
                <a:spcPts val="0"/>
              </a:spcBef>
              <a:spcAft>
                <a:spcPts val="0"/>
              </a:spcAft>
              <a:buClr>
                <a:schemeClr val="lt1"/>
              </a:buClr>
              <a:buSzPts val="1200"/>
              <a:buChar char="●"/>
              <a:defRPr b="1" sz="1200">
                <a:solidFill>
                  <a:schemeClr val="lt1"/>
                </a:solidFill>
              </a:defRPr>
            </a:lvl7pPr>
            <a:lvl8pPr indent="-304800" lvl="7" marL="3657600" rtl="0">
              <a:spcBef>
                <a:spcPts val="0"/>
              </a:spcBef>
              <a:spcAft>
                <a:spcPts val="0"/>
              </a:spcAft>
              <a:buClr>
                <a:schemeClr val="lt1"/>
              </a:buClr>
              <a:buSzPts val="1200"/>
              <a:buChar char="○"/>
              <a:defRPr b="1" sz="1200">
                <a:solidFill>
                  <a:schemeClr val="lt1"/>
                </a:solidFill>
              </a:defRPr>
            </a:lvl8pPr>
            <a:lvl9pPr indent="-304800" lvl="8" marL="4114800" rtl="0">
              <a:spcBef>
                <a:spcPts val="0"/>
              </a:spcBef>
              <a:spcAft>
                <a:spcPts val="0"/>
              </a:spcAft>
              <a:buClr>
                <a:schemeClr val="lt1"/>
              </a:buClr>
              <a:buSzPts val="1200"/>
              <a:buChar char="■"/>
              <a:defRPr b="1" sz="1200">
                <a:solidFill>
                  <a:schemeClr val="lt1"/>
                </a:solidFill>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2">
  <p:cSld name="BLANK_2">
    <p:spTree>
      <p:nvGrpSpPr>
        <p:cNvPr id="191" name="Shape 191"/>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tistics">
  <p:cSld name="CUSTOM_3">
    <p:spTree>
      <p:nvGrpSpPr>
        <p:cNvPr id="192" name="Shape 192"/>
        <p:cNvGrpSpPr/>
        <p:nvPr/>
      </p:nvGrpSpPr>
      <p:grpSpPr>
        <a:xfrm>
          <a:off x="0" y="0"/>
          <a:ext cx="0" cy="0"/>
          <a:chOff x="0" y="0"/>
          <a:chExt cx="0" cy="0"/>
        </a:xfrm>
      </p:grpSpPr>
      <p:sp>
        <p:nvSpPr>
          <p:cNvPr id="193" name="Google Shape;193;p30"/>
          <p:cNvSpPr txBox="1"/>
          <p:nvPr>
            <p:ph type="title"/>
          </p:nvPr>
        </p:nvSpPr>
        <p:spPr>
          <a:xfrm>
            <a:off x="822925" y="682425"/>
            <a:ext cx="7584000" cy="965100"/>
          </a:xfrm>
          <a:prstGeom prst="rect">
            <a:avLst/>
          </a:prstGeom>
        </p:spPr>
        <p:txBody>
          <a:bodyPr anchorCtr="0" anchor="t" bIns="91425" lIns="91425" spcFirstLastPara="1" rIns="91425" wrap="square" tIns="91425">
            <a:normAutofit/>
          </a:bodyPr>
          <a:lstStyle>
            <a:lvl1pPr lvl="0" rtl="0">
              <a:spcBef>
                <a:spcPts val="0"/>
              </a:spcBef>
              <a:spcAft>
                <a:spcPts val="0"/>
              </a:spcAft>
              <a:buSzPts val="3200"/>
              <a:buFont typeface="Proxima Nova Extrabold"/>
              <a:buNone/>
              <a:defRPr sz="3200">
                <a:latin typeface="Proxima Nova Extrabold"/>
                <a:ea typeface="Proxima Nova Extrabold"/>
                <a:cs typeface="Proxima Nova Extrabold"/>
                <a:sym typeface="Proxima Nova Extrabold"/>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94" name="Google Shape;194;p30"/>
          <p:cNvSpPr txBox="1"/>
          <p:nvPr>
            <p:ph idx="1" type="subTitle"/>
          </p:nvPr>
        </p:nvSpPr>
        <p:spPr>
          <a:xfrm>
            <a:off x="95630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5" name="Google Shape;195;p30"/>
          <p:cNvSpPr txBox="1"/>
          <p:nvPr>
            <p:ph idx="2" type="body"/>
          </p:nvPr>
        </p:nvSpPr>
        <p:spPr>
          <a:xfrm>
            <a:off x="90245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196" name="Google Shape;196;p30"/>
          <p:cNvSpPr txBox="1"/>
          <p:nvPr>
            <p:ph idx="3" type="subTitle"/>
          </p:nvPr>
        </p:nvSpPr>
        <p:spPr>
          <a:xfrm>
            <a:off x="68345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197" name="Google Shape;197;p30"/>
          <p:cNvSpPr txBox="1"/>
          <p:nvPr>
            <p:ph idx="4" type="subTitle"/>
          </p:nvPr>
        </p:nvSpPr>
        <p:spPr>
          <a:xfrm>
            <a:off x="2963525"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98" name="Google Shape;198;p30"/>
          <p:cNvSpPr txBox="1"/>
          <p:nvPr>
            <p:ph idx="5" type="body"/>
          </p:nvPr>
        </p:nvSpPr>
        <p:spPr>
          <a:xfrm>
            <a:off x="2909675"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199" name="Google Shape;199;p30"/>
          <p:cNvSpPr txBox="1"/>
          <p:nvPr>
            <p:ph idx="6" type="subTitle"/>
          </p:nvPr>
        </p:nvSpPr>
        <p:spPr>
          <a:xfrm>
            <a:off x="2690675"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200" name="Google Shape;200;p30"/>
          <p:cNvSpPr txBox="1"/>
          <p:nvPr>
            <p:ph idx="7" type="subTitle"/>
          </p:nvPr>
        </p:nvSpPr>
        <p:spPr>
          <a:xfrm>
            <a:off x="50930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1" name="Google Shape;201;p30"/>
          <p:cNvSpPr txBox="1"/>
          <p:nvPr>
            <p:ph idx="8" type="body"/>
          </p:nvPr>
        </p:nvSpPr>
        <p:spPr>
          <a:xfrm>
            <a:off x="50392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202" name="Google Shape;202;p30"/>
          <p:cNvSpPr txBox="1"/>
          <p:nvPr>
            <p:ph idx="9" type="subTitle"/>
          </p:nvPr>
        </p:nvSpPr>
        <p:spPr>
          <a:xfrm>
            <a:off x="48202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sp>
        <p:nvSpPr>
          <p:cNvPr id="203" name="Google Shape;203;p30"/>
          <p:cNvSpPr txBox="1"/>
          <p:nvPr>
            <p:ph idx="13" type="subTitle"/>
          </p:nvPr>
        </p:nvSpPr>
        <p:spPr>
          <a:xfrm>
            <a:off x="7251350" y="2092334"/>
            <a:ext cx="1101600" cy="6201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1000"/>
              <a:buNone/>
              <a:defRPr b="1" sz="1000">
                <a:solidFill>
                  <a:schemeClr val="dk1"/>
                </a:solidFill>
                <a:highlight>
                  <a:schemeClr val="accent2"/>
                </a:highlight>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04" name="Google Shape;204;p30"/>
          <p:cNvSpPr txBox="1"/>
          <p:nvPr>
            <p:ph idx="14" type="body"/>
          </p:nvPr>
        </p:nvSpPr>
        <p:spPr>
          <a:xfrm>
            <a:off x="7197500" y="3251875"/>
            <a:ext cx="1209300" cy="733800"/>
          </a:xfrm>
          <a:prstGeom prst="rect">
            <a:avLst/>
          </a:prstGeom>
        </p:spPr>
        <p:txBody>
          <a:bodyPr anchorCtr="0" anchor="t" bIns="91425" lIns="91425" spcFirstLastPara="1" rIns="91425" wrap="square" tIns="91425">
            <a:normAutofit/>
          </a:bodyPr>
          <a:lstStyle>
            <a:lvl1pPr indent="-279400" lvl="0" marL="457200" rtl="0" algn="ctr">
              <a:spcBef>
                <a:spcPts val="0"/>
              </a:spcBef>
              <a:spcAft>
                <a:spcPts val="0"/>
              </a:spcAft>
              <a:buClr>
                <a:schemeClr val="dk1"/>
              </a:buClr>
              <a:buSzPts val="800"/>
              <a:buChar char="●"/>
              <a:defRPr sz="800">
                <a:solidFill>
                  <a:schemeClr val="dk1"/>
                </a:solidFill>
              </a:defRPr>
            </a:lvl1pPr>
            <a:lvl2pPr indent="-279400" lvl="1" marL="914400" rtl="0" algn="ctr">
              <a:spcBef>
                <a:spcPts val="0"/>
              </a:spcBef>
              <a:spcAft>
                <a:spcPts val="0"/>
              </a:spcAft>
              <a:buSzPts val="800"/>
              <a:buChar char="○"/>
              <a:defRPr sz="800"/>
            </a:lvl2pPr>
            <a:lvl3pPr indent="-279400" lvl="2" marL="1371600" rtl="0" algn="ctr">
              <a:spcBef>
                <a:spcPts val="0"/>
              </a:spcBef>
              <a:spcAft>
                <a:spcPts val="0"/>
              </a:spcAft>
              <a:buSzPts val="800"/>
              <a:buChar char="■"/>
              <a:defRPr sz="800"/>
            </a:lvl3pPr>
            <a:lvl4pPr indent="-279400" lvl="3" marL="1828800" rtl="0" algn="ctr">
              <a:spcBef>
                <a:spcPts val="0"/>
              </a:spcBef>
              <a:spcAft>
                <a:spcPts val="0"/>
              </a:spcAft>
              <a:buSzPts val="800"/>
              <a:buChar char="●"/>
              <a:defRPr sz="800"/>
            </a:lvl4pPr>
            <a:lvl5pPr indent="-279400" lvl="4" marL="2286000" rtl="0" algn="ctr">
              <a:spcBef>
                <a:spcPts val="0"/>
              </a:spcBef>
              <a:spcAft>
                <a:spcPts val="0"/>
              </a:spcAft>
              <a:buSzPts val="800"/>
              <a:buChar char="○"/>
              <a:defRPr sz="800"/>
            </a:lvl5pPr>
            <a:lvl6pPr indent="-279400" lvl="5" marL="2743200" rtl="0" algn="ctr">
              <a:spcBef>
                <a:spcPts val="0"/>
              </a:spcBef>
              <a:spcAft>
                <a:spcPts val="0"/>
              </a:spcAft>
              <a:buSzPts val="800"/>
              <a:buChar char="■"/>
              <a:defRPr sz="800"/>
            </a:lvl6pPr>
            <a:lvl7pPr indent="-279400" lvl="6" marL="3200400" rtl="0" algn="ctr">
              <a:spcBef>
                <a:spcPts val="0"/>
              </a:spcBef>
              <a:spcAft>
                <a:spcPts val="0"/>
              </a:spcAft>
              <a:buSzPts val="800"/>
              <a:buChar char="●"/>
              <a:defRPr sz="800"/>
            </a:lvl7pPr>
            <a:lvl8pPr indent="-279400" lvl="7" marL="3657600" rtl="0" algn="ctr">
              <a:spcBef>
                <a:spcPts val="0"/>
              </a:spcBef>
              <a:spcAft>
                <a:spcPts val="0"/>
              </a:spcAft>
              <a:buSzPts val="800"/>
              <a:buChar char="○"/>
              <a:defRPr sz="800"/>
            </a:lvl8pPr>
            <a:lvl9pPr indent="-279400" lvl="8" marL="4114800" rtl="0" algn="ctr">
              <a:spcBef>
                <a:spcPts val="0"/>
              </a:spcBef>
              <a:spcAft>
                <a:spcPts val="0"/>
              </a:spcAft>
              <a:buSzPts val="800"/>
              <a:buChar char="■"/>
              <a:defRPr sz="800"/>
            </a:lvl9pPr>
          </a:lstStyle>
          <a:p/>
        </p:txBody>
      </p:sp>
      <p:sp>
        <p:nvSpPr>
          <p:cNvPr id="205" name="Google Shape;205;p30"/>
          <p:cNvSpPr txBox="1"/>
          <p:nvPr>
            <p:ph idx="15" type="subTitle"/>
          </p:nvPr>
        </p:nvSpPr>
        <p:spPr>
          <a:xfrm>
            <a:off x="6978500" y="2454650"/>
            <a:ext cx="1647300" cy="8907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dk1"/>
              </a:buClr>
              <a:buSzPts val="4200"/>
              <a:buFont typeface="Proxima Nova Extrabold"/>
              <a:buNone/>
              <a:defRPr sz="4200">
                <a:solidFill>
                  <a:schemeClr val="dk1"/>
                </a:solidFill>
                <a:latin typeface="Proxima Nova Extrabold"/>
                <a:ea typeface="Proxima Nova Extrabold"/>
                <a:cs typeface="Proxima Nova Extrabold"/>
                <a:sym typeface="Proxima Nova Extrabold"/>
              </a:defRPr>
            </a:lvl1pPr>
            <a:lvl2pPr lvl="1"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2pPr>
            <a:lvl3pPr lvl="2"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3pPr>
            <a:lvl4pPr lvl="3"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4pPr>
            <a:lvl5pPr lvl="4"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5pPr>
            <a:lvl6pPr lvl="5"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6pPr>
            <a:lvl7pPr lvl="6"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7pPr>
            <a:lvl8pPr lvl="7"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8pPr>
            <a:lvl9pPr lvl="8" rtl="0" algn="ctr">
              <a:spcBef>
                <a:spcPts val="0"/>
              </a:spcBef>
              <a:spcAft>
                <a:spcPts val="0"/>
              </a:spcAft>
              <a:buSzPts val="1400"/>
              <a:buFont typeface="Proxima Nova Extrabold"/>
              <a:buNone/>
              <a:defRPr>
                <a:latin typeface="Proxima Nova Extrabold"/>
                <a:ea typeface="Proxima Nova Extrabold"/>
                <a:cs typeface="Proxima Nova Extrabold"/>
                <a:sym typeface="Proxima Nova Extrabold"/>
              </a:defRPr>
            </a:lvl9pPr>
          </a:lstStyle>
          <a:p/>
        </p:txBody>
      </p:sp>
      <p:pic>
        <p:nvPicPr>
          <p:cNvPr id="206" name="Google Shape;206;p30"/>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1">
  <p:cSld name="MAIN_POINT">
    <p:bg>
      <p:bgPr>
        <a:solidFill>
          <a:schemeClr val="dk2"/>
        </a:solidFill>
      </p:bgPr>
    </p:bg>
    <p:spTree>
      <p:nvGrpSpPr>
        <p:cNvPr id="19" name="Shape 19"/>
        <p:cNvGrpSpPr/>
        <p:nvPr/>
      </p:nvGrpSpPr>
      <p:grpSpPr>
        <a:xfrm>
          <a:off x="0" y="0"/>
          <a:ext cx="0" cy="0"/>
          <a:chOff x="0" y="0"/>
          <a:chExt cx="0" cy="0"/>
        </a:xfrm>
      </p:grpSpPr>
      <p:sp>
        <p:nvSpPr>
          <p:cNvPr id="20" name="Google Shape;20;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pic>
        <p:nvPicPr>
          <p:cNvPr id="21" name="Google Shape;21;p4"/>
          <p:cNvPicPr preferRelativeResize="0"/>
          <p:nvPr/>
        </p:nvPicPr>
        <p:blipFill>
          <a:blip r:embed="rId2">
            <a:alphaModFix/>
          </a:blip>
          <a:stretch>
            <a:fillRect/>
          </a:stretch>
        </p:blipFill>
        <p:spPr>
          <a:xfrm>
            <a:off x="0" y="0"/>
            <a:ext cx="9144003" cy="5143501"/>
          </a:xfrm>
          <a:prstGeom prst="rect">
            <a:avLst/>
          </a:prstGeom>
          <a:noFill/>
          <a:ln>
            <a:noFill/>
          </a:ln>
        </p:spPr>
      </p:pic>
      <p:sp>
        <p:nvSpPr>
          <p:cNvPr id="22" name="Google Shape;22;p4"/>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with grey logo">
  <p:cSld name="SECTION_HEADER_1_2">
    <p:bg>
      <p:bgPr>
        <a:blipFill>
          <a:blip r:embed="rId2">
            <a:alphaModFix/>
          </a:blip>
          <a:stretch>
            <a:fillRect/>
          </a:stretch>
        </a:blipFill>
      </p:bgPr>
    </p:bg>
    <p:spTree>
      <p:nvGrpSpPr>
        <p:cNvPr id="207" name="Shape 207"/>
        <p:cNvGrpSpPr/>
        <p:nvPr/>
      </p:nvGrpSpPr>
      <p:grpSpPr>
        <a:xfrm>
          <a:off x="0" y="0"/>
          <a:ext cx="0" cy="0"/>
          <a:chOff x="0" y="0"/>
          <a:chExt cx="0" cy="0"/>
        </a:xfrm>
      </p:grpSpPr>
      <p:sp>
        <p:nvSpPr>
          <p:cNvPr id="208" name="Google Shape;208;p31"/>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Clr>
                <a:schemeClr val="lt1"/>
              </a:buClr>
              <a:buSzPts val="2800"/>
              <a:buFont typeface="Proxima Nova Semibold"/>
              <a:buNone/>
              <a:defRPr>
                <a:solidFill>
                  <a:schemeClr val="lt1"/>
                </a:solidFill>
                <a:latin typeface="Proxima Nova Semibold"/>
                <a:ea typeface="Proxima Nova Semibold"/>
                <a:cs typeface="Proxima Nova Semibold"/>
                <a:sym typeface="Proxima Nova Semibold"/>
              </a:defRPr>
            </a:lvl1pPr>
            <a:lvl2pPr lvl="1"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2pPr>
            <a:lvl3pPr lvl="2"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3pPr>
            <a:lvl4pPr lvl="3"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4pPr>
            <a:lvl5pPr lvl="4"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5pPr>
            <a:lvl6pPr lvl="5"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6pPr>
            <a:lvl7pPr lvl="6"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7pPr>
            <a:lvl8pPr lvl="7"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8pPr>
            <a:lvl9pPr lvl="8" rtl="0" algn="ctr">
              <a:spcBef>
                <a:spcPts val="0"/>
              </a:spcBef>
              <a:spcAft>
                <a:spcPts val="0"/>
              </a:spcAft>
              <a:buSzPts val="2800"/>
              <a:buFont typeface="Proxima Nova Semibold"/>
              <a:buNone/>
              <a:defRPr>
                <a:latin typeface="Proxima Nova Semibold"/>
                <a:ea typeface="Proxima Nova Semibold"/>
                <a:cs typeface="Proxima Nova Semibold"/>
                <a:sym typeface="Proxima Nova Semibold"/>
              </a:defRPr>
            </a:lvl9pPr>
          </a:lstStyle>
          <a:p/>
        </p:txBody>
      </p:sp>
      <p:pic>
        <p:nvPicPr>
          <p:cNvPr id="209" name="Google Shape;209;p31"/>
          <p:cNvPicPr preferRelativeResize="0"/>
          <p:nvPr/>
        </p:nvPicPr>
        <p:blipFill>
          <a:blip r:embed="rId3">
            <a:alphaModFix/>
          </a:blip>
          <a:stretch>
            <a:fillRect/>
          </a:stretch>
        </p:blipFill>
        <p:spPr>
          <a:xfrm>
            <a:off x="8510226" y="4655225"/>
            <a:ext cx="455525" cy="284703"/>
          </a:xfrm>
          <a:prstGeom prst="rect">
            <a:avLst/>
          </a:prstGeom>
          <a:noFill/>
          <a:ln>
            <a:noFill/>
          </a:ln>
        </p:spPr>
      </p:pic>
      <p:sp>
        <p:nvSpPr>
          <p:cNvPr id="210" name="Google Shape;210;p31"/>
          <p:cNvSpPr/>
          <p:nvPr/>
        </p:nvSpPr>
        <p:spPr>
          <a:xfrm>
            <a:off x="4333225" y="2992638"/>
            <a:ext cx="387300" cy="24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1"/>
          <p:cNvSpPr txBox="1"/>
          <p:nvPr>
            <p:ph idx="12" type="sldNum"/>
          </p:nvPr>
        </p:nvSpPr>
        <p:spPr>
          <a:xfrm>
            <a:off x="8556784" y="4749851"/>
            <a:ext cx="548700" cy="393600"/>
          </a:xfrm>
          <a:prstGeom prst="rect">
            <a:avLst/>
          </a:prstGeom>
        </p:spPr>
        <p:txBody>
          <a:bodyPr anchorCtr="0" anchor="t" bIns="91425" lIns="91425" spcFirstLastPara="1" rIns="91425" wrap="square" tIns="91425">
            <a:normAutofit/>
          </a:bodyPr>
          <a:lstStyle>
            <a:lvl1pPr lvl="0" rtl="0">
              <a:buNone/>
              <a:defRPr sz="1300"/>
            </a:lvl1pPr>
            <a:lvl2pPr lvl="1" rtl="0">
              <a:buNone/>
              <a:defRPr sz="1300"/>
            </a:lvl2pPr>
            <a:lvl3pPr lvl="2" rtl="0">
              <a:buNone/>
              <a:defRPr sz="1300"/>
            </a:lvl3pPr>
            <a:lvl4pPr lvl="3" rtl="0">
              <a:buNone/>
              <a:defRPr sz="1300"/>
            </a:lvl4pPr>
            <a:lvl5pPr lvl="4" rtl="0">
              <a:buNone/>
              <a:defRPr sz="1300"/>
            </a:lvl5pPr>
            <a:lvl6pPr lvl="5" rtl="0">
              <a:buNone/>
              <a:defRPr sz="1300"/>
            </a:lvl6pPr>
            <a:lvl7pPr lvl="6" rtl="0">
              <a:buNone/>
              <a:defRPr sz="1300"/>
            </a:lvl7pPr>
            <a:lvl8pPr lvl="7" rtl="0">
              <a:buNone/>
              <a:defRPr sz="1300"/>
            </a:lvl8pPr>
            <a:lvl9pPr lvl="8" rtl="0">
              <a:buNone/>
              <a:defRPr sz="1300"/>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2" name="Shape 212"/>
        <p:cNvGrpSpPr/>
        <p:nvPr/>
      </p:nvGrpSpPr>
      <p:grpSpPr>
        <a:xfrm>
          <a:off x="0" y="0"/>
          <a:ext cx="0" cy="0"/>
          <a:chOff x="0" y="0"/>
          <a:chExt cx="0" cy="0"/>
        </a:xfrm>
      </p:grpSpPr>
      <p:sp>
        <p:nvSpPr>
          <p:cNvPr id="213" name="Google Shape;213;p32"/>
          <p:cNvSpPr txBox="1"/>
          <p:nvPr>
            <p:ph type="title"/>
          </p:nvPr>
        </p:nvSpPr>
        <p:spPr>
          <a:xfrm>
            <a:off x="215785" y="110713"/>
            <a:ext cx="8394300" cy="396600"/>
          </a:xfrm>
          <a:prstGeom prst="rect">
            <a:avLst/>
          </a:prstGeom>
          <a:noFill/>
          <a:ln>
            <a:noFill/>
          </a:ln>
        </p:spPr>
        <p:txBody>
          <a:bodyPr anchorCtr="0" anchor="t" bIns="45700" lIns="45700" spcFirstLastPara="1" rIns="45700" wrap="square" tIns="45700">
            <a:noAutofit/>
          </a:bodyPr>
          <a:lstStyle>
            <a:lvl1pPr lvl="0" rtl="0" algn="l">
              <a:lnSpc>
                <a:spcPct val="90000"/>
              </a:lnSpc>
              <a:spcBef>
                <a:spcPts val="0"/>
              </a:spcBef>
              <a:spcAft>
                <a:spcPts val="0"/>
              </a:spcAft>
              <a:buClr>
                <a:schemeClr val="dk2"/>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4" name="Google Shape;214;p32"/>
          <p:cNvSpPr txBox="1"/>
          <p:nvPr>
            <p:ph idx="1" type="body"/>
          </p:nvPr>
        </p:nvSpPr>
        <p:spPr>
          <a:xfrm>
            <a:off x="215785" y="682096"/>
            <a:ext cx="8394300" cy="3957900"/>
          </a:xfrm>
          <a:prstGeom prst="rect">
            <a:avLst/>
          </a:prstGeom>
          <a:noFill/>
          <a:ln>
            <a:noFill/>
          </a:ln>
        </p:spPr>
        <p:txBody>
          <a:bodyPr anchorCtr="0" anchor="t" bIns="45700" lIns="45700" spcFirstLastPara="1" rIns="45700" wrap="square" tIns="45700">
            <a:noAutofit/>
          </a:bodyPr>
          <a:lstStyle>
            <a:lvl1pPr indent="-337185" lvl="0" marL="457200" rtl="0" algn="l">
              <a:lnSpc>
                <a:spcPct val="100000"/>
              </a:lnSpc>
              <a:spcBef>
                <a:spcPts val="600"/>
              </a:spcBef>
              <a:spcAft>
                <a:spcPts val="0"/>
              </a:spcAft>
              <a:buSzPts val="1710"/>
              <a:buChar char="●"/>
              <a:defRPr/>
            </a:lvl1pPr>
            <a:lvl2pPr indent="-342900" lvl="1" marL="914400" rtl="0" algn="l">
              <a:lnSpc>
                <a:spcPct val="100000"/>
              </a:lnSpc>
              <a:spcBef>
                <a:spcPts val="1200"/>
              </a:spcBef>
              <a:spcAft>
                <a:spcPts val="0"/>
              </a:spcAft>
              <a:buSzPts val="1800"/>
              <a:buChar char="○"/>
              <a:defRPr/>
            </a:lvl2pPr>
            <a:lvl3pPr indent="-342900" lvl="2" marL="1371600" rtl="0" algn="l">
              <a:lnSpc>
                <a:spcPct val="100000"/>
              </a:lnSpc>
              <a:spcBef>
                <a:spcPts val="1200"/>
              </a:spcBef>
              <a:spcAft>
                <a:spcPts val="0"/>
              </a:spcAft>
              <a:buSzPts val="1800"/>
              <a:buChar char="■"/>
              <a:defRPr/>
            </a:lvl3pPr>
            <a:lvl4pPr indent="-342900" lvl="3" marL="1828800" rtl="0" algn="l">
              <a:lnSpc>
                <a:spcPct val="100000"/>
              </a:lnSpc>
              <a:spcBef>
                <a:spcPts val="1200"/>
              </a:spcBef>
              <a:spcAft>
                <a:spcPts val="0"/>
              </a:spcAft>
              <a:buSzPts val="1800"/>
              <a:buChar char="●"/>
              <a:defRPr/>
            </a:lvl4pPr>
            <a:lvl5pPr indent="-342900" lvl="4" marL="2286000" rtl="0" algn="l">
              <a:lnSpc>
                <a:spcPct val="90000"/>
              </a:lnSpc>
              <a:spcBef>
                <a:spcPts val="1200"/>
              </a:spcBef>
              <a:spcAft>
                <a:spcPts val="0"/>
              </a:spcAft>
              <a:buClr>
                <a:schemeClr val="dk1"/>
              </a:buClr>
              <a:buSzPts val="1800"/>
              <a:buChar char="○"/>
              <a:defRPr/>
            </a:lvl5pPr>
            <a:lvl6pPr indent="-342900" lvl="5" marL="2743200" rtl="0" algn="l">
              <a:lnSpc>
                <a:spcPct val="90000"/>
              </a:lnSpc>
              <a:spcBef>
                <a:spcPts val="1200"/>
              </a:spcBef>
              <a:spcAft>
                <a:spcPts val="0"/>
              </a:spcAft>
              <a:buClr>
                <a:schemeClr val="dk1"/>
              </a:buClr>
              <a:buSzPts val="1800"/>
              <a:buChar char="■"/>
              <a:defRPr/>
            </a:lvl6pPr>
            <a:lvl7pPr indent="-342900" lvl="6" marL="3200400" rtl="0" algn="l">
              <a:lnSpc>
                <a:spcPct val="90000"/>
              </a:lnSpc>
              <a:spcBef>
                <a:spcPts val="1200"/>
              </a:spcBef>
              <a:spcAft>
                <a:spcPts val="0"/>
              </a:spcAft>
              <a:buClr>
                <a:schemeClr val="dk1"/>
              </a:buClr>
              <a:buSzPts val="1800"/>
              <a:buChar char="●"/>
              <a:defRPr/>
            </a:lvl7pPr>
            <a:lvl8pPr indent="-342900" lvl="7" marL="3657600" rtl="0" algn="l">
              <a:lnSpc>
                <a:spcPct val="90000"/>
              </a:lnSpc>
              <a:spcBef>
                <a:spcPts val="1200"/>
              </a:spcBef>
              <a:spcAft>
                <a:spcPts val="0"/>
              </a:spcAft>
              <a:buClr>
                <a:schemeClr val="dk1"/>
              </a:buClr>
              <a:buSzPts val="1800"/>
              <a:buChar char="○"/>
              <a:defRPr/>
            </a:lvl8pPr>
            <a:lvl9pPr indent="-342900" lvl="8" marL="4114800" rtl="0" algn="l">
              <a:lnSpc>
                <a:spcPct val="90000"/>
              </a:lnSpc>
              <a:spcBef>
                <a:spcPts val="1200"/>
              </a:spcBef>
              <a:spcAft>
                <a:spcPts val="1200"/>
              </a:spcAft>
              <a:buClr>
                <a:schemeClr val="dk1"/>
              </a:buClr>
              <a:buSzPts val="1800"/>
              <a:buChar char="■"/>
              <a:defRPr/>
            </a:lvl9pPr>
          </a:lstStyle>
          <a:p/>
        </p:txBody>
      </p:sp>
      <p:sp>
        <p:nvSpPr>
          <p:cNvPr id="215" name="Google Shape;215;p32"/>
          <p:cNvSpPr txBox="1"/>
          <p:nvPr>
            <p:ph idx="12" type="sldNum"/>
          </p:nvPr>
        </p:nvSpPr>
        <p:spPr>
          <a:xfrm>
            <a:off x="8510551" y="4905481"/>
            <a:ext cx="264600" cy="155100"/>
          </a:xfrm>
          <a:prstGeom prst="rect">
            <a:avLst/>
          </a:prstGeom>
          <a:noFill/>
          <a:ln>
            <a:noFill/>
          </a:ln>
        </p:spPr>
        <p:txBody>
          <a:bodyPr anchorCtr="0" anchor="ctr" bIns="45700" lIns="45700" spcFirstLastPara="1" rIns="45700" wrap="square" tIns="45700">
            <a:normAutofit fontScale="47500" lnSpcReduction="20000"/>
          </a:bodyPr>
          <a:lstStyle>
            <a:lvl1pPr indent="0" lvl="0" marL="0" rtl="0" algn="l">
              <a:spcBef>
                <a:spcPts val="0"/>
              </a:spcBef>
              <a:buNone/>
              <a:defRPr/>
            </a:lvl1pPr>
            <a:lvl2pPr indent="0" lvl="1" marL="0" rtl="0" algn="l">
              <a:spcBef>
                <a:spcPts val="0"/>
              </a:spcBef>
              <a:buNone/>
              <a:defRPr/>
            </a:lvl2pPr>
            <a:lvl3pPr indent="0" lvl="2" marL="0" rtl="0" algn="l">
              <a:spcBef>
                <a:spcPts val="0"/>
              </a:spcBef>
              <a:buNone/>
              <a:defRPr/>
            </a:lvl3pPr>
            <a:lvl4pPr indent="0" lvl="3" marL="0" rtl="0" algn="l">
              <a:spcBef>
                <a:spcPts val="0"/>
              </a:spcBef>
              <a:buNone/>
              <a:defRPr/>
            </a:lvl4pPr>
            <a:lvl5pPr indent="0" lvl="4" marL="0" rtl="0" algn="l">
              <a:spcBef>
                <a:spcPts val="0"/>
              </a:spcBef>
              <a:buNone/>
              <a:defRPr/>
            </a:lvl5pPr>
            <a:lvl6pPr indent="0" lvl="5" marL="0" rtl="0" algn="l">
              <a:spcBef>
                <a:spcPts val="0"/>
              </a:spcBef>
              <a:buNone/>
              <a:defRPr/>
            </a:lvl6pPr>
            <a:lvl7pPr indent="0" lvl="6" marL="0" rtl="0" algn="l">
              <a:spcBef>
                <a:spcPts val="0"/>
              </a:spcBef>
              <a:buNone/>
              <a:defRPr/>
            </a:lvl7pPr>
            <a:lvl8pPr indent="0" lvl="7" marL="0" rtl="0" algn="l">
              <a:spcBef>
                <a:spcPts val="0"/>
              </a:spcBef>
              <a:buNone/>
              <a:defRPr/>
            </a:lvl8pPr>
            <a:lvl9pPr indent="0" lvl="8" marL="0" rtl="0" algn="l">
              <a:spcBef>
                <a:spcPts val="0"/>
              </a:spcBef>
              <a:buNone/>
              <a:defRPr/>
            </a:lvl9pPr>
          </a:lstStyle>
          <a:p>
            <a:pPr indent="0" lvl="0" marL="0" rtl="0" algn="l">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p:cSld name="MAIN_POINT_1">
    <p:bg>
      <p:bgPr>
        <a:solidFill>
          <a:schemeClr val="dk2"/>
        </a:solidFill>
      </p:bgPr>
    </p:bg>
    <p:spTree>
      <p:nvGrpSpPr>
        <p:cNvPr id="23" name="Shape 23"/>
        <p:cNvGrpSpPr/>
        <p:nvPr/>
      </p:nvGrpSpPr>
      <p:grpSpPr>
        <a:xfrm>
          <a:off x="0" y="0"/>
          <a:ext cx="0" cy="0"/>
          <a:chOff x="0" y="0"/>
          <a:chExt cx="0" cy="0"/>
        </a:xfrm>
      </p:grpSpPr>
      <p:pic>
        <p:nvPicPr>
          <p:cNvPr id="24" name="Google Shape;24;p5"/>
          <p:cNvPicPr preferRelativeResize="0"/>
          <p:nvPr/>
        </p:nvPicPr>
        <p:blipFill>
          <a:blip r:embed="rId2">
            <a:alphaModFix/>
          </a:blip>
          <a:stretch>
            <a:fillRect/>
          </a:stretch>
        </p:blipFill>
        <p:spPr>
          <a:xfrm>
            <a:off x="-12" y="0"/>
            <a:ext cx="9144033" cy="5143501"/>
          </a:xfrm>
          <a:prstGeom prst="rect">
            <a:avLst/>
          </a:prstGeom>
          <a:noFill/>
          <a:ln>
            <a:noFill/>
          </a:ln>
        </p:spPr>
      </p:pic>
      <p:sp>
        <p:nvSpPr>
          <p:cNvPr id="25" name="Google Shape;25;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6" name="Google Shape;26;p5"/>
          <p:cNvSpPr txBox="1"/>
          <p:nvPr>
            <p:ph type="title"/>
          </p:nvPr>
        </p:nvSpPr>
        <p:spPr>
          <a:xfrm>
            <a:off x="1239075" y="1705050"/>
            <a:ext cx="6435600" cy="1302300"/>
          </a:xfrm>
          <a:prstGeom prst="rect">
            <a:avLst/>
          </a:prstGeom>
        </p:spPr>
        <p:txBody>
          <a:bodyPr anchorCtr="0" anchor="t" bIns="91425" lIns="91425" spcFirstLastPara="1" rIns="91425" wrap="square" tIns="91425">
            <a:normAutofit/>
          </a:bodyPr>
          <a:lstStyle>
            <a:lvl1pPr lvl="0" rtl="0" algn="ctr">
              <a:spcBef>
                <a:spcPts val="0"/>
              </a:spcBef>
              <a:spcAft>
                <a:spcPts val="0"/>
              </a:spcAft>
              <a:buClr>
                <a:schemeClr val="lt1"/>
              </a:buClr>
              <a:buSzPts val="3800"/>
              <a:buNone/>
              <a:defRPr sz="3800">
                <a:solidFill>
                  <a:schemeClr val="lt1"/>
                </a:solidFill>
              </a:defRPr>
            </a:lvl1pPr>
            <a:lvl2pPr lvl="1"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2pPr>
            <a:lvl3pPr lvl="2"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3pPr>
            <a:lvl4pPr lvl="3"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4pPr>
            <a:lvl5pPr lvl="4"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5pPr>
            <a:lvl6pPr lvl="5"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6pPr>
            <a:lvl7pPr lvl="6"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7pPr>
            <a:lvl8pPr lvl="7"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8pPr>
            <a:lvl9pPr lvl="8" rtl="0" algn="ctr">
              <a:spcBef>
                <a:spcPts val="0"/>
              </a:spcBef>
              <a:spcAft>
                <a:spcPts val="0"/>
              </a:spcAft>
              <a:buClr>
                <a:schemeClr val="lt1"/>
              </a:buClr>
              <a:buSzPts val="3800"/>
              <a:buFont typeface="Proxima Nova Extrabold"/>
              <a:buNone/>
              <a:defRPr sz="3800">
                <a:solidFill>
                  <a:schemeClr val="lt1"/>
                </a:solidFill>
                <a:latin typeface="Proxima Nova Extrabold"/>
                <a:ea typeface="Proxima Nova Extrabold"/>
                <a:cs typeface="Proxima Nova Extrabold"/>
                <a:sym typeface="Proxima Nova Extrabold"/>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1">
  <p:cSld name="CUSTOM_4_1_1_1_2_1_1">
    <p:bg>
      <p:bgPr>
        <a:solidFill>
          <a:srgbClr val="FFFFFF"/>
        </a:solidFill>
      </p:bgPr>
    </p:bg>
    <p:spTree>
      <p:nvGrpSpPr>
        <p:cNvPr id="27" name="Shape 27"/>
        <p:cNvGrpSpPr/>
        <p:nvPr/>
      </p:nvGrpSpPr>
      <p:grpSpPr>
        <a:xfrm>
          <a:off x="0" y="0"/>
          <a:ext cx="0" cy="0"/>
          <a:chOff x="0" y="0"/>
          <a:chExt cx="0" cy="0"/>
        </a:xfrm>
      </p:grpSpPr>
      <p:sp>
        <p:nvSpPr>
          <p:cNvPr id="28" name="Google Shape;28;p6"/>
          <p:cNvSpPr/>
          <p:nvPr/>
        </p:nvSpPr>
        <p:spPr>
          <a:xfrm>
            <a:off x="4572000" y="0"/>
            <a:ext cx="45720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6"/>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30" name="Google Shape;30;p6"/>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31" name="Google Shape;31;p6"/>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plit 2">
  <p:cSld name="CUSTOM_4_1_1_1_2_1_1_1">
    <p:bg>
      <p:bgPr>
        <a:solidFill>
          <a:srgbClr val="FFFFFF"/>
        </a:solidFill>
      </p:bgPr>
    </p:bg>
    <p:spTree>
      <p:nvGrpSpPr>
        <p:cNvPr id="32" name="Shape 32"/>
        <p:cNvGrpSpPr/>
        <p:nvPr/>
      </p:nvGrpSpPr>
      <p:grpSpPr>
        <a:xfrm>
          <a:off x="0" y="0"/>
          <a:ext cx="0" cy="0"/>
          <a:chOff x="0" y="0"/>
          <a:chExt cx="0" cy="0"/>
        </a:xfrm>
      </p:grpSpPr>
      <p:sp>
        <p:nvSpPr>
          <p:cNvPr id="33" name="Google Shape;33;p7"/>
          <p:cNvSpPr/>
          <p:nvPr/>
        </p:nvSpPr>
        <p:spPr>
          <a:xfrm>
            <a:off x="5248675" y="0"/>
            <a:ext cx="3895200" cy="5143500"/>
          </a:xfrm>
          <a:prstGeom prst="rect">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txBox="1"/>
          <p:nvPr>
            <p:ph type="title"/>
          </p:nvPr>
        </p:nvSpPr>
        <p:spPr>
          <a:xfrm>
            <a:off x="387250" y="2034300"/>
            <a:ext cx="3801600" cy="1074900"/>
          </a:xfrm>
          <a:prstGeom prst="rect">
            <a:avLst/>
          </a:prstGeom>
        </p:spPr>
        <p:txBody>
          <a:bodyPr anchorCtr="0" anchor="t" bIns="91425" lIns="91425" spcFirstLastPara="1" rIns="91425" wrap="square" tIns="91425">
            <a:normAutofit/>
          </a:bodyPr>
          <a:lstStyle>
            <a:lvl1pPr lvl="0" rtl="0">
              <a:spcBef>
                <a:spcPts val="0"/>
              </a:spcBef>
              <a:spcAft>
                <a:spcPts val="0"/>
              </a:spcAft>
              <a:buNone/>
              <a:defRPr>
                <a:latin typeface="Proxima Nova Semibold"/>
                <a:ea typeface="Proxima Nova Semibold"/>
                <a:cs typeface="Proxima Nova Semibold"/>
                <a:sym typeface="Proxima Nova Semibold"/>
              </a:defRPr>
            </a:lvl1pPr>
            <a:lvl2pPr lvl="1" rtl="0">
              <a:spcBef>
                <a:spcPts val="0"/>
              </a:spcBef>
              <a:spcAft>
                <a:spcPts val="0"/>
              </a:spcAft>
              <a:buNone/>
              <a:defRPr>
                <a:solidFill>
                  <a:schemeClr val="accent2"/>
                </a:solidFill>
              </a:defRPr>
            </a:lvl2pPr>
            <a:lvl3pPr lvl="2" rtl="0">
              <a:spcBef>
                <a:spcPts val="0"/>
              </a:spcBef>
              <a:spcAft>
                <a:spcPts val="0"/>
              </a:spcAft>
              <a:buNone/>
              <a:defRPr>
                <a:solidFill>
                  <a:schemeClr val="accent2"/>
                </a:solidFill>
              </a:defRPr>
            </a:lvl3pPr>
            <a:lvl4pPr lvl="3" rtl="0">
              <a:spcBef>
                <a:spcPts val="0"/>
              </a:spcBef>
              <a:spcAft>
                <a:spcPts val="0"/>
              </a:spcAft>
              <a:buNone/>
              <a:defRPr>
                <a:solidFill>
                  <a:schemeClr val="accent2"/>
                </a:solidFill>
              </a:defRPr>
            </a:lvl4pPr>
            <a:lvl5pPr lvl="4" rtl="0">
              <a:spcBef>
                <a:spcPts val="0"/>
              </a:spcBef>
              <a:spcAft>
                <a:spcPts val="0"/>
              </a:spcAft>
              <a:buNone/>
              <a:defRPr>
                <a:solidFill>
                  <a:schemeClr val="accent2"/>
                </a:solidFill>
              </a:defRPr>
            </a:lvl5pPr>
            <a:lvl6pPr lvl="5" rtl="0">
              <a:spcBef>
                <a:spcPts val="0"/>
              </a:spcBef>
              <a:spcAft>
                <a:spcPts val="0"/>
              </a:spcAft>
              <a:buNone/>
              <a:defRPr>
                <a:solidFill>
                  <a:schemeClr val="accent2"/>
                </a:solidFill>
              </a:defRPr>
            </a:lvl6pPr>
            <a:lvl7pPr lvl="6" rtl="0">
              <a:spcBef>
                <a:spcPts val="0"/>
              </a:spcBef>
              <a:spcAft>
                <a:spcPts val="0"/>
              </a:spcAft>
              <a:buNone/>
              <a:defRPr>
                <a:solidFill>
                  <a:schemeClr val="accent2"/>
                </a:solidFill>
              </a:defRPr>
            </a:lvl7pPr>
            <a:lvl8pPr lvl="7" rtl="0">
              <a:spcBef>
                <a:spcPts val="0"/>
              </a:spcBef>
              <a:spcAft>
                <a:spcPts val="0"/>
              </a:spcAft>
              <a:buNone/>
              <a:defRPr>
                <a:solidFill>
                  <a:schemeClr val="accent2"/>
                </a:solidFill>
              </a:defRPr>
            </a:lvl8pPr>
            <a:lvl9pPr lvl="8" rtl="0">
              <a:spcBef>
                <a:spcPts val="0"/>
              </a:spcBef>
              <a:spcAft>
                <a:spcPts val="0"/>
              </a:spcAft>
              <a:buNone/>
              <a:defRPr>
                <a:solidFill>
                  <a:schemeClr val="accent2"/>
                </a:solidFill>
              </a:defRPr>
            </a:lvl9pPr>
          </a:lstStyle>
          <a:p/>
        </p:txBody>
      </p:sp>
      <p:sp>
        <p:nvSpPr>
          <p:cNvPr id="35" name="Google Shape;35;p7"/>
          <p:cNvSpPr txBox="1"/>
          <p:nvPr>
            <p:ph idx="1" type="body"/>
          </p:nvPr>
        </p:nvSpPr>
        <p:spPr>
          <a:xfrm>
            <a:off x="4992900" y="757950"/>
            <a:ext cx="3730200" cy="36276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Font typeface="Proxima Nova"/>
              <a:buChar char="●"/>
              <a:defRPr>
                <a:solidFill>
                  <a:schemeClr val="lt1"/>
                </a:solidFill>
                <a:latin typeface="Proxima Nova"/>
                <a:ea typeface="Proxima Nova"/>
                <a:cs typeface="Proxima Nova"/>
                <a:sym typeface="Proxima Nova"/>
              </a:defRPr>
            </a:lvl1pPr>
            <a:lvl2pPr indent="-317500" lvl="1" marL="914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2pPr>
            <a:lvl3pPr indent="-317500" lvl="2" marL="1371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3pPr>
            <a:lvl4pPr indent="-317500" lvl="3" marL="1828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4pPr>
            <a:lvl5pPr indent="-317500" lvl="4" marL="22860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5pPr>
            <a:lvl6pPr indent="-317500" lvl="5" marL="27432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6pPr>
            <a:lvl7pPr indent="-317500" lvl="6" marL="32004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7pPr>
            <a:lvl8pPr indent="-317500" lvl="7" marL="36576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8pPr>
            <a:lvl9pPr indent="-317500" lvl="8" marL="4114800" rtl="0">
              <a:spcBef>
                <a:spcPts val="0"/>
              </a:spcBef>
              <a:spcAft>
                <a:spcPts val="0"/>
              </a:spcAft>
              <a:buClr>
                <a:schemeClr val="lt1"/>
              </a:buClr>
              <a:buSzPts val="1400"/>
              <a:buFont typeface="Proxima Nova"/>
              <a:buChar char="■"/>
              <a:defRPr>
                <a:solidFill>
                  <a:schemeClr val="lt1"/>
                </a:solidFill>
                <a:latin typeface="Proxima Nova"/>
                <a:ea typeface="Proxima Nova"/>
                <a:cs typeface="Proxima Nova"/>
                <a:sym typeface="Proxima Nova"/>
              </a:defRPr>
            </a:lvl9pPr>
          </a:lstStyle>
          <a:p/>
        </p:txBody>
      </p:sp>
      <p:pic>
        <p:nvPicPr>
          <p:cNvPr id="36" name="Google Shape;36;p7"/>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
    <p:bg>
      <p:bgPr>
        <a:solidFill>
          <a:schemeClr val="dk2"/>
        </a:solidFill>
      </p:bgPr>
    </p:bg>
    <p:spTree>
      <p:nvGrpSpPr>
        <p:cNvPr id="37" name="Shape 37"/>
        <p:cNvGrpSpPr/>
        <p:nvPr/>
      </p:nvGrpSpPr>
      <p:grpSpPr>
        <a:xfrm>
          <a:off x="0" y="0"/>
          <a:ext cx="0" cy="0"/>
          <a:chOff x="0" y="0"/>
          <a:chExt cx="0" cy="0"/>
        </a:xfrm>
      </p:grpSpPr>
      <p:pic>
        <p:nvPicPr>
          <p:cNvPr id="38" name="Google Shape;38;p8"/>
          <p:cNvPicPr preferRelativeResize="0"/>
          <p:nvPr/>
        </p:nvPicPr>
        <p:blipFill>
          <a:blip r:embed="rId2">
            <a:alphaModFix/>
          </a:blip>
          <a:stretch>
            <a:fillRect/>
          </a:stretch>
        </p:blipFill>
        <p:spPr>
          <a:xfrm>
            <a:off x="8113453" y="4489275"/>
            <a:ext cx="866700" cy="5359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avy With Logo">
  <p:cSld name="CUSTOM_4_1_1_1_2_1">
    <p:bg>
      <p:bgPr>
        <a:solidFill>
          <a:schemeClr val="dk2"/>
        </a:solidFill>
      </p:bgPr>
    </p:bg>
    <p:spTree>
      <p:nvGrpSpPr>
        <p:cNvPr id="39" name="Shape 39"/>
        <p:cNvGrpSpPr/>
        <p:nvPr/>
      </p:nvGrpSpPr>
      <p:grpSpPr>
        <a:xfrm>
          <a:off x="0" y="0"/>
          <a:ext cx="0" cy="0"/>
          <a:chOff x="0" y="0"/>
          <a:chExt cx="0" cy="0"/>
        </a:xfrm>
      </p:grpSpPr>
      <p:pic>
        <p:nvPicPr>
          <p:cNvPr id="40" name="Google Shape;40;p9"/>
          <p:cNvPicPr preferRelativeResize="0"/>
          <p:nvPr/>
        </p:nvPicPr>
        <p:blipFill>
          <a:blip r:embed="rId2">
            <a:alphaModFix/>
          </a:blip>
          <a:stretch>
            <a:fillRect/>
          </a:stretch>
        </p:blipFill>
        <p:spPr>
          <a:xfrm>
            <a:off x="8113453" y="4489275"/>
            <a:ext cx="866700" cy="535900"/>
          </a:xfrm>
          <a:prstGeom prst="rect">
            <a:avLst/>
          </a:prstGeom>
          <a:noFill/>
          <a:ln>
            <a:noFill/>
          </a:ln>
        </p:spPr>
      </p:pic>
      <p:sp>
        <p:nvSpPr>
          <p:cNvPr id="41" name="Google Shape;41;p9"/>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_12">
    <p:bg>
      <p:bgPr>
        <a:solidFill>
          <a:schemeClr val="dk2"/>
        </a:solidFill>
      </p:bgPr>
    </p:bg>
    <p:spTree>
      <p:nvGrpSpPr>
        <p:cNvPr id="42" name="Shape 42"/>
        <p:cNvGrpSpPr/>
        <p:nvPr/>
      </p:nvGrpSpPr>
      <p:grpSpPr>
        <a:xfrm>
          <a:off x="0" y="0"/>
          <a:ext cx="0" cy="0"/>
          <a:chOff x="0" y="0"/>
          <a:chExt cx="0" cy="0"/>
        </a:xfrm>
      </p:grpSpPr>
      <p:sp>
        <p:nvSpPr>
          <p:cNvPr id="43" name="Google Shape;43;p10"/>
          <p:cNvSpPr/>
          <p:nvPr/>
        </p:nvSpPr>
        <p:spPr>
          <a:xfrm>
            <a:off x="3208694" y="3024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10"/>
          <p:cNvSpPr/>
          <p:nvPr/>
        </p:nvSpPr>
        <p:spPr>
          <a:xfrm>
            <a:off x="590200" y="1500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10"/>
          <p:cNvSpPr/>
          <p:nvPr/>
        </p:nvSpPr>
        <p:spPr>
          <a:xfrm>
            <a:off x="3208694" y="1500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10"/>
          <p:cNvSpPr/>
          <p:nvPr/>
        </p:nvSpPr>
        <p:spPr>
          <a:xfrm>
            <a:off x="5807924" y="3024800"/>
            <a:ext cx="2615400" cy="15144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10"/>
          <p:cNvSpPr/>
          <p:nvPr/>
        </p:nvSpPr>
        <p:spPr>
          <a:xfrm>
            <a:off x="5807924" y="1500800"/>
            <a:ext cx="2615400" cy="15144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10"/>
          <p:cNvSpPr/>
          <p:nvPr/>
        </p:nvSpPr>
        <p:spPr>
          <a:xfrm>
            <a:off x="590200" y="3024800"/>
            <a:ext cx="2615400" cy="15144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0"/>
          <p:cNvSpPr txBox="1"/>
          <p:nvPr>
            <p:ph type="title"/>
          </p:nvPr>
        </p:nvSpPr>
        <p:spPr>
          <a:xfrm>
            <a:off x="518125" y="421125"/>
            <a:ext cx="7640100" cy="572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2700"/>
              <a:buFont typeface="Proxima Nova Extrabold"/>
              <a:buNone/>
              <a:defRPr sz="2700">
                <a:solidFill>
                  <a:schemeClr val="lt1"/>
                </a:solidFill>
                <a:latin typeface="Proxima Nova Extrabold"/>
                <a:ea typeface="Proxima Nova Extrabold"/>
                <a:cs typeface="Proxima Nova Extrabold"/>
                <a:sym typeface="Proxima Nova Extrabold"/>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p:txBody>
      </p:sp>
      <p:sp>
        <p:nvSpPr>
          <p:cNvPr id="50" name="Google Shape;50;p10"/>
          <p:cNvSpPr txBox="1"/>
          <p:nvPr>
            <p:ph idx="1" type="subTitle"/>
          </p:nvPr>
        </p:nvSpPr>
        <p:spPr>
          <a:xfrm>
            <a:off x="518125" y="848950"/>
            <a:ext cx="2561100" cy="28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1100"/>
              <a:buNone/>
              <a:defRPr sz="1100">
                <a:solidFill>
                  <a:schemeClr val="lt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1" name="Google Shape;51;p10"/>
          <p:cNvSpPr txBox="1"/>
          <p:nvPr>
            <p:ph idx="2" type="subTitle"/>
          </p:nvPr>
        </p:nvSpPr>
        <p:spPr>
          <a:xfrm>
            <a:off x="141550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2" name="Google Shape;52;p10"/>
          <p:cNvSpPr txBox="1"/>
          <p:nvPr>
            <p:ph idx="3" type="body"/>
          </p:nvPr>
        </p:nvSpPr>
        <p:spPr>
          <a:xfrm>
            <a:off x="146452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53" name="Google Shape;53;p10"/>
          <p:cNvSpPr txBox="1"/>
          <p:nvPr>
            <p:ph idx="4" type="subTitle"/>
          </p:nvPr>
        </p:nvSpPr>
        <p:spPr>
          <a:xfrm>
            <a:off x="141550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4" name="Google Shape;54;p10"/>
          <p:cNvSpPr txBox="1"/>
          <p:nvPr>
            <p:ph idx="5" type="body"/>
          </p:nvPr>
        </p:nvSpPr>
        <p:spPr>
          <a:xfrm>
            <a:off x="146452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55" name="Google Shape;55;p10"/>
          <p:cNvSpPr txBox="1"/>
          <p:nvPr>
            <p:ph idx="6" type="subTitle"/>
          </p:nvPr>
        </p:nvSpPr>
        <p:spPr>
          <a:xfrm>
            <a:off x="4023675"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6" name="Google Shape;56;p10"/>
          <p:cNvSpPr txBox="1"/>
          <p:nvPr>
            <p:ph idx="7" type="body"/>
          </p:nvPr>
        </p:nvSpPr>
        <p:spPr>
          <a:xfrm>
            <a:off x="4072700"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57" name="Google Shape;57;p10"/>
          <p:cNvSpPr txBox="1"/>
          <p:nvPr>
            <p:ph idx="8" type="subTitle"/>
          </p:nvPr>
        </p:nvSpPr>
        <p:spPr>
          <a:xfrm>
            <a:off x="4023675"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8" name="Google Shape;58;p10"/>
          <p:cNvSpPr txBox="1"/>
          <p:nvPr>
            <p:ph idx="9" type="body"/>
          </p:nvPr>
        </p:nvSpPr>
        <p:spPr>
          <a:xfrm>
            <a:off x="4072700"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59" name="Google Shape;59;p10"/>
          <p:cNvSpPr txBox="1"/>
          <p:nvPr>
            <p:ph idx="13" type="subTitle"/>
          </p:nvPr>
        </p:nvSpPr>
        <p:spPr>
          <a:xfrm>
            <a:off x="6590950" y="1754463"/>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0" name="Google Shape;60;p10"/>
          <p:cNvSpPr txBox="1"/>
          <p:nvPr>
            <p:ph idx="14" type="body"/>
          </p:nvPr>
        </p:nvSpPr>
        <p:spPr>
          <a:xfrm>
            <a:off x="6639975" y="2236550"/>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
        <p:nvSpPr>
          <p:cNvPr id="61" name="Google Shape;61;p10"/>
          <p:cNvSpPr txBox="1"/>
          <p:nvPr>
            <p:ph idx="15" type="subTitle"/>
          </p:nvPr>
        </p:nvSpPr>
        <p:spPr>
          <a:xfrm>
            <a:off x="6590950" y="3288688"/>
            <a:ext cx="1790100" cy="4971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dk1"/>
              </a:buClr>
              <a:buSzPts val="1400"/>
              <a:buFont typeface="Proxima Nova Extrabold"/>
              <a:buNone/>
              <a:defRPr sz="1400">
                <a:solidFill>
                  <a:schemeClr val="dk1"/>
                </a:solidFill>
                <a:highlight>
                  <a:schemeClr val="accent2"/>
                </a:highlight>
                <a:latin typeface="Proxima Nova Extrabold"/>
                <a:ea typeface="Proxima Nova Extrabold"/>
                <a:cs typeface="Proxima Nova Extrabold"/>
                <a:sym typeface="Proxima Nova Extrabold"/>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2" name="Google Shape;62;p10"/>
          <p:cNvSpPr txBox="1"/>
          <p:nvPr>
            <p:ph idx="16" type="body"/>
          </p:nvPr>
        </p:nvSpPr>
        <p:spPr>
          <a:xfrm>
            <a:off x="6639975" y="3770775"/>
            <a:ext cx="1522200" cy="778500"/>
          </a:xfrm>
          <a:prstGeom prst="rect">
            <a:avLst/>
          </a:prstGeom>
          <a:noFill/>
        </p:spPr>
        <p:txBody>
          <a:bodyPr anchorCtr="0" anchor="t" bIns="91425" lIns="91425" spcFirstLastPara="1" rIns="91425" wrap="square" tIns="91425">
            <a:normAutofit/>
          </a:bodyPr>
          <a:lstStyle>
            <a:lvl1pPr indent="-285750" lvl="0" marL="457200" rtl="0">
              <a:spcBef>
                <a:spcPts val="0"/>
              </a:spcBef>
              <a:spcAft>
                <a:spcPts val="0"/>
              </a:spcAft>
              <a:buClr>
                <a:schemeClr val="lt1"/>
              </a:buClr>
              <a:buSzPts val="900"/>
              <a:buChar char="●"/>
              <a:defRPr sz="900">
                <a:solidFill>
                  <a:schemeClr val="lt1"/>
                </a:solidFill>
              </a:defRPr>
            </a:lvl1pPr>
            <a:lvl2pPr indent="-285750" lvl="1" marL="914400" rtl="0">
              <a:spcBef>
                <a:spcPts val="0"/>
              </a:spcBef>
              <a:spcAft>
                <a:spcPts val="0"/>
              </a:spcAft>
              <a:buClr>
                <a:schemeClr val="lt1"/>
              </a:buClr>
              <a:buSzPts val="900"/>
              <a:buChar char="○"/>
              <a:defRPr sz="900">
                <a:solidFill>
                  <a:schemeClr val="lt1"/>
                </a:solidFill>
              </a:defRPr>
            </a:lvl2pPr>
            <a:lvl3pPr indent="-285750" lvl="2" marL="1371600" rtl="0">
              <a:spcBef>
                <a:spcPts val="0"/>
              </a:spcBef>
              <a:spcAft>
                <a:spcPts val="0"/>
              </a:spcAft>
              <a:buClr>
                <a:schemeClr val="lt1"/>
              </a:buClr>
              <a:buSzPts val="900"/>
              <a:buChar char="■"/>
              <a:defRPr sz="900">
                <a:solidFill>
                  <a:schemeClr val="lt1"/>
                </a:solidFill>
              </a:defRPr>
            </a:lvl3pPr>
            <a:lvl4pPr indent="-285750" lvl="3" marL="1828800" rtl="0">
              <a:spcBef>
                <a:spcPts val="0"/>
              </a:spcBef>
              <a:spcAft>
                <a:spcPts val="0"/>
              </a:spcAft>
              <a:buClr>
                <a:schemeClr val="lt1"/>
              </a:buClr>
              <a:buSzPts val="900"/>
              <a:buChar char="●"/>
              <a:defRPr sz="900">
                <a:solidFill>
                  <a:schemeClr val="lt1"/>
                </a:solidFill>
              </a:defRPr>
            </a:lvl4pPr>
            <a:lvl5pPr indent="-285750" lvl="4" marL="2286000" rtl="0">
              <a:spcBef>
                <a:spcPts val="0"/>
              </a:spcBef>
              <a:spcAft>
                <a:spcPts val="0"/>
              </a:spcAft>
              <a:buClr>
                <a:schemeClr val="lt1"/>
              </a:buClr>
              <a:buSzPts val="900"/>
              <a:buChar char="○"/>
              <a:defRPr sz="900">
                <a:solidFill>
                  <a:schemeClr val="lt1"/>
                </a:solidFill>
              </a:defRPr>
            </a:lvl5pPr>
            <a:lvl6pPr indent="-285750" lvl="5" marL="2743200" rtl="0">
              <a:spcBef>
                <a:spcPts val="0"/>
              </a:spcBef>
              <a:spcAft>
                <a:spcPts val="0"/>
              </a:spcAft>
              <a:buClr>
                <a:schemeClr val="lt1"/>
              </a:buClr>
              <a:buSzPts val="900"/>
              <a:buChar char="■"/>
              <a:defRPr sz="900">
                <a:solidFill>
                  <a:schemeClr val="lt1"/>
                </a:solidFill>
              </a:defRPr>
            </a:lvl6pPr>
            <a:lvl7pPr indent="-285750" lvl="6" marL="3200400" rtl="0">
              <a:spcBef>
                <a:spcPts val="0"/>
              </a:spcBef>
              <a:spcAft>
                <a:spcPts val="0"/>
              </a:spcAft>
              <a:buClr>
                <a:schemeClr val="lt1"/>
              </a:buClr>
              <a:buSzPts val="900"/>
              <a:buChar char="●"/>
              <a:defRPr sz="900">
                <a:solidFill>
                  <a:schemeClr val="lt1"/>
                </a:solidFill>
              </a:defRPr>
            </a:lvl7pPr>
            <a:lvl8pPr indent="-285750" lvl="7" marL="3657600" rtl="0">
              <a:spcBef>
                <a:spcPts val="0"/>
              </a:spcBef>
              <a:spcAft>
                <a:spcPts val="0"/>
              </a:spcAft>
              <a:buClr>
                <a:schemeClr val="lt1"/>
              </a:buClr>
              <a:buSzPts val="900"/>
              <a:buChar char="○"/>
              <a:defRPr sz="900">
                <a:solidFill>
                  <a:schemeClr val="lt1"/>
                </a:solidFill>
              </a:defRPr>
            </a:lvl8pPr>
            <a:lvl9pPr indent="-285750" lvl="8" marL="4114800" rtl="0">
              <a:spcBef>
                <a:spcPts val="0"/>
              </a:spcBef>
              <a:spcAft>
                <a:spcPts val="0"/>
              </a:spcAft>
              <a:buClr>
                <a:schemeClr val="lt1"/>
              </a:buClr>
              <a:buSzPts val="900"/>
              <a:buChar char="■"/>
              <a:defRPr sz="900">
                <a:solidFill>
                  <a:schemeClr val="lt1"/>
                </a:solidFil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32"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Font typeface="Proxima Nova Extrabold"/>
              <a:buNone/>
              <a:defRPr sz="2800">
                <a:solidFill>
                  <a:schemeClr val="dk1"/>
                </a:solidFill>
                <a:latin typeface="Proxima Nova Extrabold"/>
                <a:ea typeface="Proxima Nova Extrabold"/>
                <a:cs typeface="Proxima Nova Extrabold"/>
                <a:sym typeface="Proxima Nova Extrabold"/>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Font typeface="Proxima Nova"/>
              <a:buChar char="●"/>
              <a:defRPr sz="1800">
                <a:solidFill>
                  <a:schemeClr val="dk2"/>
                </a:solidFill>
                <a:latin typeface="Proxima Nova"/>
                <a:ea typeface="Proxima Nova"/>
                <a:cs typeface="Proxima Nova"/>
                <a:sym typeface="Proxima Nova"/>
              </a:defRPr>
            </a:lvl1pPr>
            <a:lvl2pPr indent="-317500" lvl="1" marL="914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2pPr>
            <a:lvl3pPr indent="-317500" lvl="2" marL="1371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3pPr>
            <a:lvl4pPr indent="-317500" lvl="3" marL="1828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4pPr>
            <a:lvl5pPr indent="-317500" lvl="4" marL="22860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5pPr>
            <a:lvl6pPr indent="-317500" lvl="5" marL="27432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6pPr>
            <a:lvl7pPr indent="-317500" lvl="6" marL="32004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7pPr>
            <a:lvl8pPr indent="-317500" lvl="7" marL="36576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8pPr>
            <a:lvl9pPr indent="-317500" lvl="8" marL="4114800" rtl="0">
              <a:lnSpc>
                <a:spcPct val="115000"/>
              </a:lnSpc>
              <a:spcBef>
                <a:spcPts val="0"/>
              </a:spcBef>
              <a:spcAft>
                <a:spcPts val="0"/>
              </a:spcAft>
              <a:buClr>
                <a:schemeClr val="dk2"/>
              </a:buClr>
              <a:buSzPts val="1400"/>
              <a:buFont typeface="Proxima Nova"/>
              <a:buChar char="■"/>
              <a:defRPr>
                <a:solidFill>
                  <a:schemeClr val="dk2"/>
                </a:solidFill>
                <a:latin typeface="Proxima Nova"/>
                <a:ea typeface="Proxima Nova"/>
                <a:cs typeface="Proxima Nova"/>
                <a:sym typeface="Proxima Nova"/>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0.xml"/><Relationship Id="rId3" Type="http://schemas.openxmlformats.org/officeDocument/2006/relationships/image" Target="../media/image33.png"/><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3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xml"/><Relationship Id="rId3" Type="http://schemas.openxmlformats.org/officeDocument/2006/relationships/hyperlink" Target="https://www.mckinsey.com/capabilities/operations/our-insights/lever-six-organization-and-governance"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24.pn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6.xml"/><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25.png"/><Relationship Id="rId6" Type="http://schemas.openxmlformats.org/officeDocument/2006/relationships/image" Target="../media/image23.png"/><Relationship Id="rId7" Type="http://schemas.openxmlformats.org/officeDocument/2006/relationships/image" Target="../media/image2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8.xml"/><Relationship Id="rId3" Type="http://schemas.openxmlformats.org/officeDocument/2006/relationships/image" Target="../media/image28.png"/><Relationship Id="rId4" Type="http://schemas.openxmlformats.org/officeDocument/2006/relationships/image" Target="../media/image31.png"/><Relationship Id="rId5" Type="http://schemas.openxmlformats.org/officeDocument/2006/relationships/image" Target="../media/image3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dk2"/>
        </a:solidFill>
      </p:bgPr>
    </p:bg>
    <p:spTree>
      <p:nvGrpSpPr>
        <p:cNvPr id="219" name="Shape 219"/>
        <p:cNvGrpSpPr/>
        <p:nvPr/>
      </p:nvGrpSpPr>
      <p:grpSpPr>
        <a:xfrm>
          <a:off x="0" y="0"/>
          <a:ext cx="0" cy="0"/>
          <a:chOff x="0" y="0"/>
          <a:chExt cx="0" cy="0"/>
        </a:xfrm>
      </p:grpSpPr>
      <p:sp>
        <p:nvSpPr>
          <p:cNvPr id="220" name="Google Shape;220;p33"/>
          <p:cNvSpPr txBox="1"/>
          <p:nvPr>
            <p:ph type="title"/>
          </p:nvPr>
        </p:nvSpPr>
        <p:spPr>
          <a:xfrm>
            <a:off x="311700" y="2150850"/>
            <a:ext cx="8520600" cy="841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920"/>
              <a:t>Building a Governance Model</a:t>
            </a:r>
            <a:endParaRPr sz="2920"/>
          </a:p>
          <a:p>
            <a:pPr indent="0" lvl="0" marL="0" rtl="0" algn="ctr">
              <a:spcBef>
                <a:spcPts val="0"/>
              </a:spcBef>
              <a:spcAft>
                <a:spcPts val="0"/>
              </a:spcAft>
              <a:buSzPts val="990"/>
              <a:buNone/>
            </a:pPr>
            <a:r>
              <a:rPr lang="en" sz="2920"/>
              <a:t> for your Compete Program</a:t>
            </a:r>
            <a:endParaRPr sz="2920"/>
          </a:p>
        </p:txBody>
      </p:sp>
      <p:pic>
        <p:nvPicPr>
          <p:cNvPr id="221" name="Google Shape;221;p33"/>
          <p:cNvPicPr preferRelativeResize="0"/>
          <p:nvPr/>
        </p:nvPicPr>
        <p:blipFill>
          <a:blip r:embed="rId3">
            <a:alphaModFix/>
          </a:blip>
          <a:stretch>
            <a:fillRect/>
          </a:stretch>
        </p:blipFill>
        <p:spPr>
          <a:xfrm>
            <a:off x="490486" y="451125"/>
            <a:ext cx="1866966" cy="11544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id="517" name="Google Shape;517;p42"/>
          <p:cNvPicPr preferRelativeResize="0"/>
          <p:nvPr/>
        </p:nvPicPr>
        <p:blipFill>
          <a:blip r:embed="rId3">
            <a:alphaModFix/>
          </a:blip>
          <a:stretch>
            <a:fillRect/>
          </a:stretch>
        </p:blipFill>
        <p:spPr>
          <a:xfrm>
            <a:off x="612700" y="878750"/>
            <a:ext cx="5762700" cy="3654600"/>
          </a:xfrm>
          <a:prstGeom prst="rect">
            <a:avLst/>
          </a:prstGeom>
          <a:noFill/>
          <a:ln>
            <a:noFill/>
          </a:ln>
          <a:effectLst>
            <a:outerShdw blurRad="57150" rotWithShape="0" algn="bl" dir="5400000" dist="19050">
              <a:srgbClr val="000000">
                <a:alpha val="50000"/>
              </a:srgbClr>
            </a:outerShdw>
          </a:effectLst>
        </p:spPr>
      </p:pic>
      <p:sp>
        <p:nvSpPr>
          <p:cNvPr id="518" name="Google Shape;518;p42"/>
          <p:cNvSpPr/>
          <p:nvPr/>
        </p:nvSpPr>
        <p:spPr>
          <a:xfrm>
            <a:off x="6710688" y="1609200"/>
            <a:ext cx="2110800" cy="146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Caveat"/>
                <a:ea typeface="Caveat"/>
                <a:cs typeface="Caveat"/>
                <a:sym typeface="Caveat"/>
              </a:rPr>
              <a:t>Complete a RACI sheet to document who is involved, what your process is and who is responsible for what.</a:t>
            </a:r>
            <a:endParaRPr sz="1800">
              <a:solidFill>
                <a:schemeClr val="dk1"/>
              </a:solidFill>
              <a:latin typeface="Caveat"/>
              <a:ea typeface="Caveat"/>
              <a:cs typeface="Caveat"/>
              <a:sym typeface="Caveat"/>
            </a:endParaRPr>
          </a:p>
        </p:txBody>
      </p:sp>
      <p:sp>
        <p:nvSpPr>
          <p:cNvPr id="519" name="Google Shape;519;p42"/>
          <p:cNvSpPr txBox="1"/>
          <p:nvPr>
            <p:ph idx="4294967295" type="title"/>
          </p:nvPr>
        </p:nvSpPr>
        <p:spPr>
          <a:xfrm>
            <a:off x="224024" y="306050"/>
            <a:ext cx="6708000" cy="57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RACI - Responsible, Accountable, Consulted, Informed</a:t>
            </a:r>
            <a:endParaRPr b="1" sz="2000">
              <a:highlight>
                <a:schemeClr val="accent2"/>
              </a:highlight>
              <a:latin typeface="Proxima Nova"/>
              <a:ea typeface="Proxima Nova"/>
              <a:cs typeface="Proxima Nova"/>
              <a:sym typeface="Proxima Nova"/>
            </a:endParaRPr>
          </a:p>
          <a:p>
            <a:pPr indent="0" lvl="0" marL="0" rtl="0" algn="l">
              <a:lnSpc>
                <a:spcPct val="90000"/>
              </a:lnSpc>
              <a:spcBef>
                <a:spcPts val="0"/>
              </a:spcBef>
              <a:spcAft>
                <a:spcPts val="0"/>
              </a:spcAft>
              <a:buClr>
                <a:schemeClr val="dk2"/>
              </a:buClr>
              <a:buSzPts val="2200"/>
              <a:buFont typeface="Arial"/>
              <a:buNone/>
            </a:pPr>
            <a:r>
              <a:t/>
            </a:r>
            <a:endParaRPr b="1" sz="1800">
              <a:highlight>
                <a:schemeClr val="accent2"/>
              </a:highlight>
              <a:latin typeface="Proxima Nova"/>
              <a:ea typeface="Proxima Nova"/>
              <a:cs typeface="Proxima Nova"/>
              <a:sym typeface="Proxima Nova"/>
            </a:endParaRPr>
          </a:p>
        </p:txBody>
      </p:sp>
      <p:pic>
        <p:nvPicPr>
          <p:cNvPr id="520" name="Google Shape;520;p42"/>
          <p:cNvPicPr preferRelativeResize="0"/>
          <p:nvPr/>
        </p:nvPicPr>
        <p:blipFill>
          <a:blip r:embed="rId4">
            <a:alphaModFix/>
          </a:blip>
          <a:stretch>
            <a:fillRect/>
          </a:stretch>
        </p:blipFill>
        <p:spPr>
          <a:xfrm>
            <a:off x="7346687" y="3161825"/>
            <a:ext cx="838825" cy="8388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p43"/>
          <p:cNvSpPr txBox="1"/>
          <p:nvPr>
            <p:ph idx="4294967295" type="title"/>
          </p:nvPr>
        </p:nvSpPr>
        <p:spPr>
          <a:xfrm>
            <a:off x="254131" y="279425"/>
            <a:ext cx="5827800" cy="57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4. Determine the process</a:t>
            </a:r>
            <a:endParaRPr b="1" sz="1800">
              <a:highlight>
                <a:schemeClr val="accent2"/>
              </a:highlight>
              <a:latin typeface="Proxima Nova"/>
              <a:ea typeface="Proxima Nova"/>
              <a:cs typeface="Proxima Nova"/>
              <a:sym typeface="Proxima Nova"/>
            </a:endParaRPr>
          </a:p>
          <a:p>
            <a:pPr indent="0" lvl="0" marL="0" rtl="0" algn="l">
              <a:lnSpc>
                <a:spcPct val="90000"/>
              </a:lnSpc>
              <a:spcBef>
                <a:spcPts val="0"/>
              </a:spcBef>
              <a:spcAft>
                <a:spcPts val="0"/>
              </a:spcAft>
              <a:buClr>
                <a:schemeClr val="dk2"/>
              </a:buClr>
              <a:buSzPts val="2200"/>
              <a:buFont typeface="Arial"/>
              <a:buNone/>
            </a:pPr>
            <a:r>
              <a:t/>
            </a:r>
            <a:endParaRPr b="1" sz="1800">
              <a:highlight>
                <a:schemeClr val="accent2"/>
              </a:highlight>
              <a:latin typeface="Proxima Nova"/>
              <a:ea typeface="Proxima Nova"/>
              <a:cs typeface="Proxima Nova"/>
              <a:sym typeface="Proxima Nova"/>
            </a:endParaRPr>
          </a:p>
        </p:txBody>
      </p:sp>
      <p:graphicFrame>
        <p:nvGraphicFramePr>
          <p:cNvPr id="526" name="Google Shape;526;p43"/>
          <p:cNvGraphicFramePr/>
          <p:nvPr/>
        </p:nvGraphicFramePr>
        <p:xfrm>
          <a:off x="452625" y="1199463"/>
          <a:ext cx="3000000" cy="3000000"/>
        </p:xfrm>
        <a:graphic>
          <a:graphicData uri="http://schemas.openxmlformats.org/drawingml/2006/table">
            <a:tbl>
              <a:tblPr>
                <a:noFill/>
                <a:tableStyleId>{07A0561F-F0EF-4FCC-AB95-B84C6934662A}</a:tableStyleId>
              </a:tblPr>
              <a:tblGrid>
                <a:gridCol w="1472725"/>
                <a:gridCol w="1472725"/>
                <a:gridCol w="1472725"/>
                <a:gridCol w="1472725"/>
                <a:gridCol w="1472725"/>
              </a:tblGrid>
              <a:tr h="539625">
                <a:tc>
                  <a:txBody>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Triage</a:t>
                      </a:r>
                      <a:endParaRPr>
                        <a:solidFill>
                          <a:schemeClr val="lt1"/>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I</a:t>
                      </a:r>
                      <a:r>
                        <a:rPr lang="en" sz="1000">
                          <a:solidFill>
                            <a:schemeClr val="dk1"/>
                          </a:solidFill>
                          <a:latin typeface="Proxima Nova"/>
                          <a:ea typeface="Proxima Nova"/>
                          <a:cs typeface="Proxima Nova"/>
                          <a:sym typeface="Proxima Nova"/>
                        </a:rPr>
                        <a:t>mportance levels of news?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Who deletes?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How frequently do we monitor news?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539625">
                <a:tc>
                  <a:txBody>
                    <a:bodyPr/>
                    <a:lstStyle/>
                    <a:p>
                      <a:pPr indent="0" lvl="0" marL="0" rtl="0" algn="ctr">
                        <a:spcBef>
                          <a:spcPts val="0"/>
                        </a:spcBef>
                        <a:spcAft>
                          <a:spcPts val="0"/>
                        </a:spcAft>
                        <a:buNone/>
                      </a:pPr>
                      <a:r>
                        <a:t/>
                      </a:r>
                      <a:endParaRPr>
                        <a:solidFill>
                          <a:schemeClr val="lt1"/>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What triggers an event?</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Who needs to know / format?</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Urgency of messaging</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539625">
                <a:tc>
                  <a:txBody>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Share </a:t>
                      </a:r>
                      <a:r>
                        <a:rPr b="1" lang="en" sz="1200">
                          <a:solidFill>
                            <a:schemeClr val="lt1"/>
                          </a:solidFill>
                          <a:latin typeface="Proxima Nova"/>
                          <a:ea typeface="Proxima Nova"/>
                          <a:cs typeface="Proxima Nova"/>
                          <a:sym typeface="Proxima Nova"/>
                        </a:rPr>
                        <a:t>Intel</a:t>
                      </a:r>
                      <a:endParaRPr b="1" sz="1200">
                        <a:solidFill>
                          <a:schemeClr val="lt1"/>
                        </a:solidFill>
                        <a:latin typeface="Proxima Nova"/>
                        <a:ea typeface="Proxima Nova"/>
                        <a:cs typeface="Proxima Nova"/>
                        <a:sym typeface="Proxima Nova"/>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What intel is shared?</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Who adds </a:t>
                      </a:r>
                      <a:endParaRPr sz="1000">
                        <a:solidFill>
                          <a:schemeClr val="dk1"/>
                        </a:solidFill>
                        <a:latin typeface="Proxima Nova"/>
                        <a:ea typeface="Proxima Nova"/>
                        <a:cs typeface="Proxima Nova"/>
                        <a:sym typeface="Proxima Nova"/>
                      </a:endParaRPr>
                    </a:p>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‘Why it Matters’?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Who/when to publish to feed?</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r h="539625">
                <a:tc>
                  <a:txBody>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Create Content</a:t>
                      </a:r>
                      <a:endParaRPr>
                        <a:solidFill>
                          <a:schemeClr val="lt1"/>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Review Process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Expected frequency of updates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Who approves?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When to publish?</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r>
              <a:tr h="607075">
                <a:tc>
                  <a:txBody>
                    <a:bodyPr/>
                    <a:lstStyle/>
                    <a:p>
                      <a:pPr indent="0" lvl="0" marL="0" rtl="0" algn="ctr">
                        <a:spcBef>
                          <a:spcPts val="0"/>
                        </a:spcBef>
                        <a:spcAft>
                          <a:spcPts val="0"/>
                        </a:spcAft>
                        <a:buNone/>
                      </a:pPr>
                      <a:r>
                        <a:rPr b="1" lang="en" sz="1200">
                          <a:solidFill>
                            <a:schemeClr val="lt1"/>
                          </a:solidFill>
                          <a:latin typeface="Proxima Nova"/>
                          <a:ea typeface="Proxima Nova"/>
                          <a:cs typeface="Proxima Nova"/>
                          <a:sym typeface="Proxima Nova"/>
                        </a:rPr>
                        <a:t>Newsletter Creation</a:t>
                      </a:r>
                      <a:endParaRPr>
                        <a:solidFill>
                          <a:schemeClr val="lt1"/>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Ownership</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Who adds content / format / style?</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Audience?</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What audiences are shared/ not?</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r>
              <a:tr h="539625">
                <a:tc>
                  <a:txBody>
                    <a:bodyPr/>
                    <a:lstStyle/>
                    <a:p>
                      <a:pPr indent="0" lvl="0" marL="0" rtl="0" algn="ctr">
                        <a:spcBef>
                          <a:spcPts val="0"/>
                        </a:spcBef>
                        <a:spcAft>
                          <a:spcPts val="0"/>
                        </a:spcAft>
                        <a:buClr>
                          <a:schemeClr val="dk1"/>
                        </a:buClr>
                        <a:buSzPts val="1100"/>
                        <a:buFont typeface="Arial"/>
                        <a:buNone/>
                      </a:pPr>
                      <a:r>
                        <a:rPr b="1" lang="en" sz="1200">
                          <a:solidFill>
                            <a:schemeClr val="lt1"/>
                          </a:solidFill>
                          <a:latin typeface="Proxima Nova"/>
                          <a:ea typeface="Proxima Nova"/>
                          <a:cs typeface="Proxima Nova"/>
                          <a:sym typeface="Proxima Nova"/>
                        </a:rPr>
                        <a:t>Admin</a:t>
                      </a:r>
                      <a:endParaRPr>
                        <a:solidFill>
                          <a:schemeClr val="lt1"/>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dk2"/>
                    </a:solidFill>
                  </a:tcPr>
                </a:tc>
                <a:tc>
                  <a:txBody>
                    <a:bodyPr/>
                    <a:lstStyle/>
                    <a:p>
                      <a:pPr indent="0" lvl="0" marL="0" rtl="0" algn="ctr">
                        <a:spcBef>
                          <a:spcPts val="0"/>
                        </a:spcBef>
                        <a:spcAft>
                          <a:spcPts val="0"/>
                        </a:spcAft>
                        <a:buClr>
                          <a:schemeClr val="dk1"/>
                        </a:buClr>
                        <a:buSzPts val="1100"/>
                        <a:buFont typeface="Arial"/>
                        <a:buNone/>
                      </a:pPr>
                      <a:r>
                        <a:rPr lang="en" sz="1000">
                          <a:solidFill>
                            <a:schemeClr val="dk1"/>
                          </a:solidFill>
                          <a:latin typeface="Proxima Nova"/>
                          <a:ea typeface="Proxima Nova"/>
                          <a:cs typeface="Proxima Nova"/>
                          <a:sym typeface="Proxima Nova"/>
                        </a:rPr>
                        <a:t>Who manages permissions?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rPr lang="en" sz="1000">
                          <a:solidFill>
                            <a:schemeClr val="dk1"/>
                          </a:solidFill>
                          <a:latin typeface="Proxima Nova"/>
                          <a:ea typeface="Proxima Nova"/>
                          <a:cs typeface="Proxima Nova"/>
                          <a:sym typeface="Proxima Nova"/>
                        </a:rPr>
                        <a:t>Who needs access to reports?</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solidFill>
                      <a:schemeClr val="lt2"/>
                    </a:solidFill>
                  </a:tcPr>
                </a:tc>
                <a:tc>
                  <a:txBody>
                    <a:bodyPr/>
                    <a:lstStyle/>
                    <a:p>
                      <a:pPr indent="0" lvl="0" marL="0" rtl="0" algn="ctr">
                        <a:spcBef>
                          <a:spcPts val="0"/>
                        </a:spcBef>
                        <a:spcAft>
                          <a:spcPts val="0"/>
                        </a:spcAft>
                        <a:buNone/>
                      </a:pPr>
                      <a:r>
                        <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c>
                  <a:txBody>
                    <a:bodyPr/>
                    <a:lstStyle/>
                    <a:p>
                      <a:pPr indent="0" lvl="0" marL="0" rtl="0" algn="ctr">
                        <a:spcBef>
                          <a:spcPts val="0"/>
                        </a:spcBef>
                        <a:spcAft>
                          <a:spcPts val="0"/>
                        </a:spcAft>
                        <a:buNone/>
                      </a:pPr>
                      <a:r>
                        <a:t/>
                      </a:r>
                      <a:endParaRPr>
                        <a:solidFill>
                          <a:schemeClr val="accent3"/>
                        </a:solidFill>
                      </a:endParaRPr>
                    </a:p>
                  </a:txBody>
                  <a:tcPr marT="91425" marB="91425" marR="91425" marL="91425" anchor="ctr">
                    <a:lnL cap="flat" cmpd="sng" w="76200">
                      <a:solidFill>
                        <a:schemeClr val="lt1"/>
                      </a:solidFill>
                      <a:prstDash val="solid"/>
                      <a:round/>
                      <a:headEnd len="sm" w="sm" type="none"/>
                      <a:tailEnd len="sm" w="sm" type="none"/>
                    </a:lnL>
                    <a:lnR cap="flat" cmpd="sng" w="76200">
                      <a:solidFill>
                        <a:schemeClr val="lt1"/>
                      </a:solidFill>
                      <a:prstDash val="solid"/>
                      <a:round/>
                      <a:headEnd len="sm" w="sm" type="none"/>
                      <a:tailEnd len="sm" w="sm" type="none"/>
                    </a:lnR>
                    <a:lnT cap="flat" cmpd="sng" w="76200">
                      <a:solidFill>
                        <a:schemeClr val="lt1"/>
                      </a:solidFill>
                      <a:prstDash val="solid"/>
                      <a:round/>
                      <a:headEnd len="sm" w="sm" type="none"/>
                      <a:tailEnd len="sm" w="sm" type="none"/>
                    </a:lnT>
                    <a:lnB cap="flat" cmpd="sng" w="76200">
                      <a:solidFill>
                        <a:schemeClr val="lt1"/>
                      </a:solidFill>
                      <a:prstDash val="solid"/>
                      <a:round/>
                      <a:headEnd len="sm" w="sm" type="none"/>
                      <a:tailEnd len="sm" w="sm" type="none"/>
                    </a:lnB>
                  </a:tcPr>
                </a:tc>
              </a:tr>
            </a:tbl>
          </a:graphicData>
        </a:graphic>
      </p:graphicFrame>
      <p:sp>
        <p:nvSpPr>
          <p:cNvPr id="527" name="Google Shape;527;p43"/>
          <p:cNvSpPr/>
          <p:nvPr/>
        </p:nvSpPr>
        <p:spPr>
          <a:xfrm>
            <a:off x="174250" y="1768275"/>
            <a:ext cx="1751100" cy="475200"/>
          </a:xfrm>
          <a:prstGeom prst="homePlate">
            <a:avLst>
              <a:gd fmla="val 50000" name="adj"/>
            </a:avLst>
          </a:prstGeom>
          <a:solidFill>
            <a:schemeClr val="accent2"/>
          </a:solidFill>
          <a:ln cap="flat" cmpd="sng" w="952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Caveat"/>
                <a:ea typeface="Caveat"/>
                <a:cs typeface="Caveat"/>
                <a:sym typeface="Caveat"/>
              </a:rPr>
              <a:t>What are your e</a:t>
            </a:r>
            <a:r>
              <a:rPr lang="en" sz="1200">
                <a:latin typeface="Caveat"/>
                <a:ea typeface="Caveat"/>
                <a:cs typeface="Caveat"/>
                <a:sym typeface="Caveat"/>
              </a:rPr>
              <a:t>vent triggers &amp; responses?</a:t>
            </a:r>
            <a:endParaRPr sz="1200">
              <a:latin typeface="Caveat"/>
              <a:ea typeface="Caveat"/>
              <a:cs typeface="Caveat"/>
              <a:sym typeface="Caveat"/>
            </a:endParaRPr>
          </a:p>
        </p:txBody>
      </p:sp>
      <p:sp>
        <p:nvSpPr>
          <p:cNvPr id="528" name="Google Shape;528;p43"/>
          <p:cNvSpPr/>
          <p:nvPr/>
        </p:nvSpPr>
        <p:spPr>
          <a:xfrm>
            <a:off x="6371775" y="1497975"/>
            <a:ext cx="2739600" cy="853500"/>
          </a:xfrm>
          <a:prstGeom prst="wedgeEllipseCallout">
            <a:avLst>
              <a:gd fmla="val -49363" name="adj1"/>
              <a:gd fmla="val -3067" name="adj2"/>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1500">
                <a:solidFill>
                  <a:schemeClr val="dk1"/>
                </a:solidFill>
                <a:latin typeface="Caveat"/>
                <a:ea typeface="Caveat"/>
                <a:cs typeface="Caveat"/>
                <a:sym typeface="Caveat"/>
              </a:rPr>
              <a:t>This should all feed into your RACI activity sheet.</a:t>
            </a:r>
            <a:endParaRPr b="1" sz="1500">
              <a:solidFill>
                <a:schemeClr val="dk1"/>
              </a:solidFill>
              <a:latin typeface="Caveat"/>
              <a:ea typeface="Caveat"/>
              <a:cs typeface="Caveat"/>
              <a:sym typeface="Caveat"/>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sp>
        <p:nvSpPr>
          <p:cNvPr id="533" name="Google Shape;533;p44"/>
          <p:cNvSpPr/>
          <p:nvPr/>
        </p:nvSpPr>
        <p:spPr>
          <a:xfrm>
            <a:off x="120125" y="3115750"/>
            <a:ext cx="5920200" cy="4311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latin typeface="Caveat"/>
                <a:ea typeface="Caveat"/>
                <a:cs typeface="Caveat"/>
                <a:sym typeface="Caveat"/>
              </a:rPr>
              <a:t>EXAMPLES</a:t>
            </a:r>
            <a:endParaRPr sz="1200">
              <a:latin typeface="Caveat"/>
              <a:ea typeface="Caveat"/>
              <a:cs typeface="Caveat"/>
              <a:sym typeface="Caveat"/>
            </a:endParaRPr>
          </a:p>
        </p:txBody>
      </p:sp>
      <p:sp>
        <p:nvSpPr>
          <p:cNvPr id="534" name="Google Shape;534;p44"/>
          <p:cNvSpPr txBox="1"/>
          <p:nvPr/>
        </p:nvSpPr>
        <p:spPr>
          <a:xfrm>
            <a:off x="1814275" y="1118125"/>
            <a:ext cx="33246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accent3"/>
                </a:solidFill>
                <a:latin typeface="Caveat"/>
                <a:ea typeface="Caveat"/>
                <a:cs typeface="Caveat"/>
                <a:sym typeface="Caveat"/>
              </a:rPr>
              <a:t>What should be done at what frequency? </a:t>
            </a:r>
            <a:endParaRPr sz="1600">
              <a:solidFill>
                <a:schemeClr val="accent3"/>
              </a:solidFill>
              <a:latin typeface="Caveat"/>
              <a:ea typeface="Caveat"/>
              <a:cs typeface="Caveat"/>
              <a:sym typeface="Caveat"/>
            </a:endParaRPr>
          </a:p>
        </p:txBody>
      </p:sp>
      <p:sp>
        <p:nvSpPr>
          <p:cNvPr id="535" name="Google Shape;535;p44"/>
          <p:cNvSpPr txBox="1"/>
          <p:nvPr>
            <p:ph idx="4294967295" type="title"/>
          </p:nvPr>
        </p:nvSpPr>
        <p:spPr>
          <a:xfrm>
            <a:off x="258081" y="289975"/>
            <a:ext cx="5827800" cy="57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5. Commit to your success measures</a:t>
            </a:r>
            <a:endParaRPr b="1" sz="2000">
              <a:highlight>
                <a:schemeClr val="accent2"/>
              </a:highlight>
              <a:latin typeface="Proxima Nova"/>
              <a:ea typeface="Proxima Nova"/>
              <a:cs typeface="Proxima Nova"/>
              <a:sym typeface="Proxima Nova"/>
            </a:endParaRPr>
          </a:p>
        </p:txBody>
      </p:sp>
      <p:sp>
        <p:nvSpPr>
          <p:cNvPr id="536" name="Google Shape;536;p44"/>
          <p:cNvSpPr/>
          <p:nvPr/>
        </p:nvSpPr>
        <p:spPr>
          <a:xfrm>
            <a:off x="1227125" y="1613425"/>
            <a:ext cx="2097000" cy="28794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37" name="Google Shape;537;p44"/>
          <p:cNvSpPr txBox="1"/>
          <p:nvPr/>
        </p:nvSpPr>
        <p:spPr>
          <a:xfrm>
            <a:off x="1227125" y="1613425"/>
            <a:ext cx="2097000" cy="763800"/>
          </a:xfrm>
          <a:prstGeom prst="rect">
            <a:avLst/>
          </a:prstGeom>
          <a:noFill/>
          <a:ln>
            <a:noFill/>
          </a:ln>
        </p:spPr>
        <p:txBody>
          <a:bodyPr anchorCtr="0" anchor="ctr" bIns="117150" lIns="117150" spcFirstLastPara="1" rIns="117150" wrap="square" tIns="117150">
            <a:noAutofit/>
          </a:bodyPr>
          <a:lstStyle/>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Weekly</a:t>
            </a:r>
            <a:endParaRPr sz="2000">
              <a:solidFill>
                <a:schemeClr val="lt1"/>
              </a:solidFill>
              <a:latin typeface="Proxima Nova"/>
              <a:ea typeface="Proxima Nova"/>
              <a:cs typeface="Proxima Nova"/>
              <a:sym typeface="Proxima Nova"/>
            </a:endParaRPr>
          </a:p>
        </p:txBody>
      </p:sp>
      <p:sp>
        <p:nvSpPr>
          <p:cNvPr id="538" name="Google Shape;538;p44"/>
          <p:cNvSpPr/>
          <p:nvPr/>
        </p:nvSpPr>
        <p:spPr>
          <a:xfrm>
            <a:off x="1436824" y="2377450"/>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39" name="Google Shape;539;p44"/>
          <p:cNvSpPr txBox="1"/>
          <p:nvPr/>
        </p:nvSpPr>
        <p:spPr>
          <a:xfrm>
            <a:off x="1368062" y="2390332"/>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Competitive newsletter</a:t>
            </a:r>
            <a:endParaRPr b="1" sz="1100">
              <a:solidFill>
                <a:schemeClr val="lt1"/>
              </a:solidFill>
              <a:latin typeface="Proxima Nova"/>
              <a:ea typeface="Proxima Nova"/>
              <a:cs typeface="Proxima Nova"/>
              <a:sym typeface="Proxima Nova"/>
            </a:endParaRPr>
          </a:p>
        </p:txBody>
      </p:sp>
      <p:sp>
        <p:nvSpPr>
          <p:cNvPr id="540" name="Google Shape;540;p44"/>
          <p:cNvSpPr/>
          <p:nvPr/>
        </p:nvSpPr>
        <p:spPr>
          <a:xfrm>
            <a:off x="1436824" y="2885379"/>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41" name="Google Shape;541;p44"/>
          <p:cNvSpPr txBox="1"/>
          <p:nvPr/>
        </p:nvSpPr>
        <p:spPr>
          <a:xfrm>
            <a:off x="1368062" y="2898261"/>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Team meeting</a:t>
            </a:r>
            <a:endParaRPr b="1" sz="1100">
              <a:solidFill>
                <a:schemeClr val="lt1"/>
              </a:solidFill>
              <a:latin typeface="Proxima Nova"/>
              <a:ea typeface="Proxima Nova"/>
              <a:cs typeface="Proxima Nova"/>
              <a:sym typeface="Proxima Nova"/>
            </a:endParaRPr>
          </a:p>
        </p:txBody>
      </p:sp>
      <p:sp>
        <p:nvSpPr>
          <p:cNvPr id="542" name="Google Shape;542;p44"/>
          <p:cNvSpPr/>
          <p:nvPr/>
        </p:nvSpPr>
        <p:spPr>
          <a:xfrm>
            <a:off x="1436824" y="3393308"/>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43" name="Google Shape;543;p44"/>
          <p:cNvSpPr txBox="1"/>
          <p:nvPr/>
        </p:nvSpPr>
        <p:spPr>
          <a:xfrm>
            <a:off x="1368062" y="3406191"/>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Project progress reports</a:t>
            </a:r>
            <a:endParaRPr b="1" sz="1100">
              <a:solidFill>
                <a:schemeClr val="lt1"/>
              </a:solidFill>
              <a:latin typeface="Proxima Nova"/>
              <a:ea typeface="Proxima Nova"/>
              <a:cs typeface="Proxima Nova"/>
              <a:sym typeface="Proxima Nova"/>
            </a:endParaRPr>
          </a:p>
        </p:txBody>
      </p:sp>
      <p:sp>
        <p:nvSpPr>
          <p:cNvPr id="544" name="Google Shape;544;p44"/>
          <p:cNvSpPr/>
          <p:nvPr/>
        </p:nvSpPr>
        <p:spPr>
          <a:xfrm>
            <a:off x="1436824" y="3901237"/>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45" name="Google Shape;545;p44"/>
          <p:cNvSpPr txBox="1"/>
          <p:nvPr/>
        </p:nvSpPr>
        <p:spPr>
          <a:xfrm>
            <a:off x="1368062" y="3914120"/>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Check compliance activities </a:t>
            </a:r>
            <a:r>
              <a:rPr b="1" lang="en" sz="800">
                <a:solidFill>
                  <a:schemeClr val="lt1"/>
                </a:solidFill>
                <a:latin typeface="Proxima Nova"/>
                <a:ea typeface="Proxima Nova"/>
                <a:cs typeface="Proxima Nova"/>
                <a:sym typeface="Proxima Nova"/>
              </a:rPr>
              <a:t>(ie Intel collection, Content updates)</a:t>
            </a:r>
            <a:endParaRPr b="1" sz="800">
              <a:solidFill>
                <a:schemeClr val="lt1"/>
              </a:solidFill>
              <a:latin typeface="Proxima Nova"/>
              <a:ea typeface="Proxima Nova"/>
              <a:cs typeface="Proxima Nova"/>
              <a:sym typeface="Proxima Nova"/>
            </a:endParaRPr>
          </a:p>
        </p:txBody>
      </p:sp>
      <p:sp>
        <p:nvSpPr>
          <p:cNvPr id="546" name="Google Shape;546;p44"/>
          <p:cNvSpPr/>
          <p:nvPr/>
        </p:nvSpPr>
        <p:spPr>
          <a:xfrm>
            <a:off x="3481375" y="1613350"/>
            <a:ext cx="2097000" cy="28794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47" name="Google Shape;547;p44"/>
          <p:cNvSpPr txBox="1"/>
          <p:nvPr/>
        </p:nvSpPr>
        <p:spPr>
          <a:xfrm>
            <a:off x="3481375" y="1613350"/>
            <a:ext cx="2097000" cy="763800"/>
          </a:xfrm>
          <a:prstGeom prst="rect">
            <a:avLst/>
          </a:prstGeom>
          <a:noFill/>
          <a:ln>
            <a:noFill/>
          </a:ln>
        </p:spPr>
        <p:txBody>
          <a:bodyPr anchorCtr="0" anchor="ctr" bIns="117150" lIns="117150" spcFirstLastPara="1" rIns="117150" wrap="square" tIns="117150">
            <a:noAutofit/>
          </a:bodyPr>
          <a:lstStyle/>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Monthly</a:t>
            </a:r>
            <a:endParaRPr sz="2000">
              <a:solidFill>
                <a:schemeClr val="lt1"/>
              </a:solidFill>
              <a:latin typeface="Proxima Nova"/>
              <a:ea typeface="Proxima Nova"/>
              <a:cs typeface="Proxima Nova"/>
              <a:sym typeface="Proxima Nova"/>
            </a:endParaRPr>
          </a:p>
        </p:txBody>
      </p:sp>
      <p:sp>
        <p:nvSpPr>
          <p:cNvPr id="548" name="Google Shape;548;p44"/>
          <p:cNvSpPr/>
          <p:nvPr/>
        </p:nvSpPr>
        <p:spPr>
          <a:xfrm>
            <a:off x="3691086" y="2377524"/>
            <a:ext cx="1677600" cy="29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49" name="Google Shape;549;p44"/>
          <p:cNvSpPr txBox="1"/>
          <p:nvPr/>
        </p:nvSpPr>
        <p:spPr>
          <a:xfrm>
            <a:off x="3598328" y="2386016"/>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Department meeting</a:t>
            </a:r>
            <a:endParaRPr b="1" sz="1100">
              <a:solidFill>
                <a:schemeClr val="lt1"/>
              </a:solidFill>
              <a:latin typeface="Proxima Nova"/>
              <a:ea typeface="Proxima Nova"/>
              <a:cs typeface="Proxima Nova"/>
              <a:sym typeface="Proxima Nova"/>
            </a:endParaRPr>
          </a:p>
        </p:txBody>
      </p:sp>
      <p:sp>
        <p:nvSpPr>
          <p:cNvPr id="550" name="Google Shape;550;p44"/>
          <p:cNvSpPr txBox="1"/>
          <p:nvPr/>
        </p:nvSpPr>
        <p:spPr>
          <a:xfrm>
            <a:off x="3598328" y="2895109"/>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Training / Issue Management</a:t>
            </a:r>
            <a:endParaRPr b="1" sz="1100">
              <a:solidFill>
                <a:schemeClr val="lt1"/>
              </a:solidFill>
              <a:latin typeface="Proxima Nova"/>
              <a:ea typeface="Proxima Nova"/>
              <a:cs typeface="Proxima Nova"/>
              <a:sym typeface="Proxima Nova"/>
            </a:endParaRPr>
          </a:p>
        </p:txBody>
      </p:sp>
      <p:sp>
        <p:nvSpPr>
          <p:cNvPr id="551" name="Google Shape;551;p44"/>
          <p:cNvSpPr txBox="1"/>
          <p:nvPr/>
        </p:nvSpPr>
        <p:spPr>
          <a:xfrm>
            <a:off x="3598328" y="3937602"/>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Success metrics reporting</a:t>
            </a:r>
            <a:endParaRPr b="1" sz="1100">
              <a:solidFill>
                <a:schemeClr val="lt1"/>
              </a:solidFill>
              <a:latin typeface="Proxima Nova"/>
              <a:ea typeface="Proxima Nova"/>
              <a:cs typeface="Proxima Nova"/>
              <a:sym typeface="Proxima Nova"/>
            </a:endParaRPr>
          </a:p>
        </p:txBody>
      </p:sp>
      <p:sp>
        <p:nvSpPr>
          <p:cNvPr id="552" name="Google Shape;552;p44"/>
          <p:cNvSpPr txBox="1"/>
          <p:nvPr/>
        </p:nvSpPr>
        <p:spPr>
          <a:xfrm>
            <a:off x="3598313" y="3420331"/>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000">
                <a:solidFill>
                  <a:schemeClr val="lt1"/>
                </a:solidFill>
                <a:latin typeface="Proxima Nova"/>
                <a:ea typeface="Proxima Nova"/>
                <a:cs typeface="Proxima Nova"/>
                <a:sym typeface="Proxima Nova"/>
              </a:rPr>
              <a:t>Process/compliance reviews</a:t>
            </a:r>
            <a:endParaRPr b="1" sz="1000">
              <a:solidFill>
                <a:schemeClr val="lt1"/>
              </a:solidFill>
              <a:latin typeface="Proxima Nova"/>
              <a:ea typeface="Proxima Nova"/>
              <a:cs typeface="Proxima Nova"/>
              <a:sym typeface="Proxima Nova"/>
            </a:endParaRPr>
          </a:p>
        </p:txBody>
      </p:sp>
      <p:sp>
        <p:nvSpPr>
          <p:cNvPr id="553" name="Google Shape;553;p44"/>
          <p:cNvSpPr/>
          <p:nvPr/>
        </p:nvSpPr>
        <p:spPr>
          <a:xfrm>
            <a:off x="6040450" y="1161750"/>
            <a:ext cx="2097000" cy="36687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54" name="Google Shape;554;p44"/>
          <p:cNvSpPr txBox="1"/>
          <p:nvPr/>
        </p:nvSpPr>
        <p:spPr>
          <a:xfrm>
            <a:off x="6040450" y="1161750"/>
            <a:ext cx="2097000" cy="861900"/>
          </a:xfrm>
          <a:prstGeom prst="rect">
            <a:avLst/>
          </a:prstGeom>
          <a:noFill/>
          <a:ln>
            <a:noFill/>
          </a:ln>
        </p:spPr>
        <p:txBody>
          <a:bodyPr anchorCtr="0" anchor="ctr" bIns="117150" lIns="117150" spcFirstLastPara="1" rIns="117150" wrap="square" tIns="117150">
            <a:noAutofit/>
          </a:bodyPr>
          <a:lstStyle/>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Success Measures</a:t>
            </a:r>
            <a:endParaRPr sz="2000">
              <a:solidFill>
                <a:schemeClr val="lt1"/>
              </a:solidFill>
              <a:latin typeface="Proxima Nova"/>
              <a:ea typeface="Proxima Nova"/>
              <a:cs typeface="Proxima Nova"/>
              <a:sym typeface="Proxima Nova"/>
            </a:endParaRPr>
          </a:p>
        </p:txBody>
      </p:sp>
      <p:sp>
        <p:nvSpPr>
          <p:cNvPr id="555" name="Google Shape;555;p44"/>
          <p:cNvSpPr/>
          <p:nvPr/>
        </p:nvSpPr>
        <p:spPr>
          <a:xfrm>
            <a:off x="6250148" y="2023959"/>
            <a:ext cx="1677600" cy="314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56" name="Google Shape;556;p44"/>
          <p:cNvSpPr txBox="1"/>
          <p:nvPr/>
        </p:nvSpPr>
        <p:spPr>
          <a:xfrm>
            <a:off x="6162075" y="2033168"/>
            <a:ext cx="1834500" cy="449700"/>
          </a:xfrm>
          <a:prstGeom prst="rect">
            <a:avLst/>
          </a:prstGeom>
          <a:solidFill>
            <a:schemeClr val="lt2"/>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dk2"/>
                </a:solidFill>
                <a:latin typeface="Proxima Nova"/>
                <a:ea typeface="Proxima Nova"/>
                <a:cs typeface="Proxima Nova"/>
                <a:sym typeface="Proxima Nova"/>
              </a:rPr>
              <a:t>Competitive win rate</a:t>
            </a:r>
            <a:endParaRPr b="1" sz="1100">
              <a:solidFill>
                <a:schemeClr val="dk2"/>
              </a:solidFill>
              <a:latin typeface="Proxima Nova"/>
              <a:ea typeface="Proxima Nova"/>
              <a:cs typeface="Proxima Nova"/>
              <a:sym typeface="Proxima Nova"/>
            </a:endParaRPr>
          </a:p>
        </p:txBody>
      </p:sp>
      <p:sp>
        <p:nvSpPr>
          <p:cNvPr id="557" name="Google Shape;557;p44"/>
          <p:cNvSpPr txBox="1"/>
          <p:nvPr/>
        </p:nvSpPr>
        <p:spPr>
          <a:xfrm>
            <a:off x="6162075" y="2584558"/>
            <a:ext cx="1834500" cy="449700"/>
          </a:xfrm>
          <a:prstGeom prst="rect">
            <a:avLst/>
          </a:prstGeom>
          <a:solidFill>
            <a:schemeClr val="lt2"/>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dk2"/>
                </a:solidFill>
                <a:latin typeface="Proxima Nova"/>
                <a:ea typeface="Proxima Nova"/>
                <a:cs typeface="Proxima Nova"/>
                <a:sym typeface="Proxima Nova"/>
              </a:rPr>
              <a:t>Content adoption</a:t>
            </a:r>
            <a:endParaRPr b="1" sz="1100">
              <a:solidFill>
                <a:schemeClr val="dk2"/>
              </a:solidFill>
              <a:latin typeface="Proxima Nova"/>
              <a:ea typeface="Proxima Nova"/>
              <a:cs typeface="Proxima Nova"/>
              <a:sym typeface="Proxima Nova"/>
            </a:endParaRPr>
          </a:p>
        </p:txBody>
      </p:sp>
      <p:sp>
        <p:nvSpPr>
          <p:cNvPr id="558" name="Google Shape;558;p44"/>
          <p:cNvSpPr txBox="1"/>
          <p:nvPr/>
        </p:nvSpPr>
        <p:spPr>
          <a:xfrm>
            <a:off x="6162075" y="3135948"/>
            <a:ext cx="1834500" cy="449700"/>
          </a:xfrm>
          <a:prstGeom prst="rect">
            <a:avLst/>
          </a:prstGeom>
          <a:solidFill>
            <a:schemeClr val="lt2"/>
          </a:solidFill>
          <a:ln>
            <a:noFill/>
          </a:ln>
        </p:spPr>
        <p:txBody>
          <a:bodyPr anchorCtr="0" anchor="ctr" bIns="20000" lIns="26675" spcFirstLastPara="1" rIns="26675" wrap="square" tIns="20000">
            <a:noAutofit/>
          </a:bodyPr>
          <a:lstStyle/>
          <a:p>
            <a:pPr indent="0" lvl="0" marL="0" rtl="0" algn="ctr">
              <a:lnSpc>
                <a:spcPct val="90000"/>
              </a:lnSpc>
              <a:spcBef>
                <a:spcPts val="0"/>
              </a:spcBef>
              <a:spcAft>
                <a:spcPts val="0"/>
              </a:spcAft>
              <a:buClr>
                <a:schemeClr val="lt1"/>
              </a:buClr>
              <a:buSzPts val="1100"/>
              <a:buFont typeface="Arial"/>
              <a:buNone/>
            </a:pPr>
            <a:r>
              <a:rPr b="1" lang="en" sz="1100">
                <a:solidFill>
                  <a:schemeClr val="dk2"/>
                </a:solidFill>
                <a:latin typeface="Proxima Nova"/>
                <a:ea typeface="Proxima Nova"/>
                <a:cs typeface="Proxima Nova"/>
                <a:sym typeface="Proxima Nova"/>
              </a:rPr>
              <a:t>Seller competitive confidence</a:t>
            </a:r>
            <a:endParaRPr b="1" sz="1100">
              <a:solidFill>
                <a:schemeClr val="dk2"/>
              </a:solidFill>
              <a:latin typeface="Proxima Nova"/>
              <a:ea typeface="Proxima Nova"/>
              <a:cs typeface="Proxima Nova"/>
              <a:sym typeface="Proxima Nova"/>
            </a:endParaRPr>
          </a:p>
        </p:txBody>
      </p:sp>
      <p:sp>
        <p:nvSpPr>
          <p:cNvPr id="559" name="Google Shape;559;p44"/>
          <p:cNvSpPr txBox="1"/>
          <p:nvPr/>
        </p:nvSpPr>
        <p:spPr>
          <a:xfrm>
            <a:off x="6162075" y="3687338"/>
            <a:ext cx="1834500" cy="449700"/>
          </a:xfrm>
          <a:prstGeom prst="rect">
            <a:avLst/>
          </a:prstGeom>
          <a:solidFill>
            <a:schemeClr val="lt2"/>
          </a:solidFill>
          <a:ln>
            <a:noFill/>
          </a:ln>
        </p:spPr>
        <p:txBody>
          <a:bodyPr anchorCtr="0" anchor="ctr" bIns="20000" lIns="26675" spcFirstLastPara="1" rIns="26675" wrap="square" tIns="20000">
            <a:noAutofit/>
          </a:bodyPr>
          <a:lstStyle/>
          <a:p>
            <a:pPr indent="0" lvl="0" marL="0" rtl="0" algn="ctr">
              <a:lnSpc>
                <a:spcPct val="90000"/>
              </a:lnSpc>
              <a:spcBef>
                <a:spcPts val="0"/>
              </a:spcBef>
              <a:spcAft>
                <a:spcPts val="0"/>
              </a:spcAft>
              <a:buClr>
                <a:schemeClr val="lt1"/>
              </a:buClr>
              <a:buSzPts val="1100"/>
              <a:buFont typeface="Arial"/>
              <a:buNone/>
            </a:pPr>
            <a:r>
              <a:rPr b="1" lang="en" sz="1100">
                <a:solidFill>
                  <a:schemeClr val="dk2"/>
                </a:solidFill>
                <a:latin typeface="Proxima Nova"/>
                <a:ea typeface="Proxima Nova"/>
                <a:cs typeface="Proxima Nova"/>
                <a:sym typeface="Proxima Nova"/>
              </a:rPr>
              <a:t>Newsletter open rates</a:t>
            </a:r>
            <a:endParaRPr b="1" sz="1100">
              <a:solidFill>
                <a:schemeClr val="dk2"/>
              </a:solidFill>
              <a:latin typeface="Proxima Nova"/>
              <a:ea typeface="Proxima Nova"/>
              <a:cs typeface="Proxima Nova"/>
              <a:sym typeface="Proxima Nova"/>
            </a:endParaRPr>
          </a:p>
        </p:txBody>
      </p:sp>
      <p:sp>
        <p:nvSpPr>
          <p:cNvPr id="560" name="Google Shape;560;p44"/>
          <p:cNvSpPr txBox="1"/>
          <p:nvPr/>
        </p:nvSpPr>
        <p:spPr>
          <a:xfrm>
            <a:off x="6162075" y="4238750"/>
            <a:ext cx="1834500" cy="476100"/>
          </a:xfrm>
          <a:prstGeom prst="rect">
            <a:avLst/>
          </a:prstGeom>
          <a:solidFill>
            <a:schemeClr val="lt2"/>
          </a:solidFill>
          <a:ln>
            <a:noFill/>
          </a:ln>
        </p:spPr>
        <p:txBody>
          <a:bodyPr anchorCtr="0" anchor="ctr" bIns="20000" lIns="26675" spcFirstLastPara="1" rIns="26675" wrap="square" tIns="20000">
            <a:noAutofit/>
          </a:bodyPr>
          <a:lstStyle/>
          <a:p>
            <a:pPr indent="0" lvl="0" marL="0" rtl="0" algn="ctr">
              <a:lnSpc>
                <a:spcPct val="90000"/>
              </a:lnSpc>
              <a:spcBef>
                <a:spcPts val="0"/>
              </a:spcBef>
              <a:spcAft>
                <a:spcPts val="0"/>
              </a:spcAft>
              <a:buClr>
                <a:schemeClr val="lt1"/>
              </a:buClr>
              <a:buSzPts val="1100"/>
              <a:buFont typeface="Arial"/>
              <a:buNone/>
            </a:pPr>
            <a:r>
              <a:rPr b="1" lang="en" sz="1100">
                <a:solidFill>
                  <a:schemeClr val="dk2"/>
                </a:solidFill>
                <a:latin typeface="Proxima Nova"/>
                <a:ea typeface="Proxima Nova"/>
                <a:cs typeface="Proxima Nova"/>
                <a:sym typeface="Proxima Nova"/>
              </a:rPr>
              <a:t>Customers won from competitors</a:t>
            </a:r>
            <a:endParaRPr b="1" sz="1100">
              <a:solidFill>
                <a:schemeClr val="dk2"/>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5" name="Shape 565"/>
        <p:cNvGrpSpPr/>
        <p:nvPr/>
      </p:nvGrpSpPr>
      <p:grpSpPr>
        <a:xfrm>
          <a:off x="0" y="0"/>
          <a:ext cx="0" cy="0"/>
          <a:chOff x="0" y="0"/>
          <a:chExt cx="0" cy="0"/>
        </a:xfrm>
      </p:grpSpPr>
      <p:sp>
        <p:nvSpPr>
          <p:cNvPr id="566" name="Google Shape;566;p45"/>
          <p:cNvSpPr txBox="1"/>
          <p:nvPr/>
        </p:nvSpPr>
        <p:spPr>
          <a:xfrm>
            <a:off x="3502270" y="1162049"/>
            <a:ext cx="30540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dk1"/>
                </a:solidFill>
                <a:latin typeface="Proxima Nova"/>
                <a:ea typeface="Proxima Nova"/>
                <a:cs typeface="Proxima Nova"/>
                <a:sym typeface="Proxima Nova"/>
              </a:rPr>
              <a:t>Frequency &amp; Purpose</a:t>
            </a:r>
            <a:endParaRPr b="1">
              <a:solidFill>
                <a:schemeClr val="dk1"/>
              </a:solidFill>
              <a:latin typeface="Proxima Nova"/>
              <a:ea typeface="Proxima Nova"/>
              <a:cs typeface="Proxima Nova"/>
              <a:sym typeface="Proxima Nova"/>
            </a:endParaRPr>
          </a:p>
        </p:txBody>
      </p:sp>
      <p:sp>
        <p:nvSpPr>
          <p:cNvPr id="567" name="Google Shape;567;p45"/>
          <p:cNvSpPr txBox="1"/>
          <p:nvPr/>
        </p:nvSpPr>
        <p:spPr>
          <a:xfrm>
            <a:off x="7311562" y="1187824"/>
            <a:ext cx="12294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dk1"/>
                </a:solidFill>
                <a:latin typeface="Proxima Nova"/>
                <a:ea typeface="Proxima Nova"/>
                <a:cs typeface="Proxima Nova"/>
                <a:sym typeface="Proxima Nova"/>
              </a:rPr>
              <a:t>Actions</a:t>
            </a:r>
            <a:endParaRPr b="1">
              <a:solidFill>
                <a:schemeClr val="dk1"/>
              </a:solidFill>
              <a:latin typeface="Proxima Nova"/>
              <a:ea typeface="Proxima Nova"/>
              <a:cs typeface="Proxima Nova"/>
              <a:sym typeface="Proxima Nova"/>
            </a:endParaRPr>
          </a:p>
        </p:txBody>
      </p:sp>
      <p:sp>
        <p:nvSpPr>
          <p:cNvPr id="568" name="Google Shape;568;p45"/>
          <p:cNvSpPr txBox="1"/>
          <p:nvPr/>
        </p:nvSpPr>
        <p:spPr>
          <a:xfrm>
            <a:off x="970822" y="1187826"/>
            <a:ext cx="1456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lang="en">
                <a:solidFill>
                  <a:schemeClr val="dk1"/>
                </a:solidFill>
                <a:latin typeface="Proxima Nova"/>
                <a:ea typeface="Proxima Nova"/>
                <a:cs typeface="Proxima Nova"/>
                <a:sym typeface="Proxima Nova"/>
              </a:rPr>
              <a:t>Audience</a:t>
            </a:r>
            <a:endParaRPr b="1">
              <a:solidFill>
                <a:schemeClr val="dk1"/>
              </a:solidFill>
              <a:latin typeface="Proxima Nova"/>
              <a:ea typeface="Proxima Nova"/>
              <a:cs typeface="Proxima Nova"/>
              <a:sym typeface="Proxima Nova"/>
            </a:endParaRPr>
          </a:p>
        </p:txBody>
      </p:sp>
      <p:sp>
        <p:nvSpPr>
          <p:cNvPr id="569" name="Google Shape;569;p45"/>
          <p:cNvSpPr txBox="1"/>
          <p:nvPr/>
        </p:nvSpPr>
        <p:spPr>
          <a:xfrm>
            <a:off x="757600" y="2838275"/>
            <a:ext cx="16221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Proxima Nova"/>
                <a:ea typeface="Proxima Nova"/>
                <a:cs typeface="Proxima Nova"/>
                <a:sym typeface="Proxima Nova"/>
              </a:rPr>
              <a:t>Program + BU Leads</a:t>
            </a:r>
            <a:endParaRPr sz="900">
              <a:latin typeface="Proxima Nova"/>
              <a:ea typeface="Proxima Nova"/>
              <a:cs typeface="Proxima Nova"/>
              <a:sym typeface="Proxima Nova"/>
            </a:endParaRPr>
          </a:p>
        </p:txBody>
      </p:sp>
      <p:sp>
        <p:nvSpPr>
          <p:cNvPr id="570" name="Google Shape;570;p45"/>
          <p:cNvSpPr txBox="1"/>
          <p:nvPr/>
        </p:nvSpPr>
        <p:spPr>
          <a:xfrm>
            <a:off x="778027" y="3789719"/>
            <a:ext cx="13122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Proxima Nova"/>
                <a:ea typeface="Proxima Nova"/>
                <a:cs typeface="Proxima Nova"/>
                <a:sym typeface="Proxima Nova"/>
              </a:rPr>
              <a:t>Working</a:t>
            </a:r>
            <a:r>
              <a:rPr lang="en" sz="1200">
                <a:solidFill>
                  <a:schemeClr val="dk1"/>
                </a:solidFill>
                <a:latin typeface="Proxima Nova"/>
                <a:ea typeface="Proxima Nova"/>
                <a:cs typeface="Proxima Nova"/>
                <a:sym typeface="Proxima Nova"/>
              </a:rPr>
              <a:t> Team</a:t>
            </a:r>
            <a:endParaRPr sz="900">
              <a:latin typeface="Proxima Nova"/>
              <a:ea typeface="Proxima Nova"/>
              <a:cs typeface="Proxima Nova"/>
              <a:sym typeface="Proxima Nova"/>
            </a:endParaRPr>
          </a:p>
        </p:txBody>
      </p:sp>
      <p:sp>
        <p:nvSpPr>
          <p:cNvPr id="571" name="Google Shape;571;p45"/>
          <p:cNvSpPr txBox="1"/>
          <p:nvPr/>
        </p:nvSpPr>
        <p:spPr>
          <a:xfrm>
            <a:off x="757604" y="1925516"/>
            <a:ext cx="2057400" cy="2538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200">
                <a:solidFill>
                  <a:schemeClr val="dk1"/>
                </a:solidFill>
                <a:latin typeface="Proxima Nova"/>
                <a:ea typeface="Proxima Nova"/>
                <a:cs typeface="Proxima Nova"/>
                <a:sym typeface="Proxima Nova"/>
              </a:rPr>
              <a:t>Executive Team</a:t>
            </a:r>
            <a:endParaRPr sz="1200">
              <a:solidFill>
                <a:schemeClr val="dk1"/>
              </a:solidFill>
              <a:latin typeface="Proxima Nova"/>
              <a:ea typeface="Proxima Nova"/>
              <a:cs typeface="Proxima Nova"/>
              <a:sym typeface="Proxima Nova"/>
            </a:endParaRPr>
          </a:p>
        </p:txBody>
      </p:sp>
      <p:sp>
        <p:nvSpPr>
          <p:cNvPr id="572" name="Google Shape;572;p45"/>
          <p:cNvSpPr txBox="1"/>
          <p:nvPr/>
        </p:nvSpPr>
        <p:spPr>
          <a:xfrm rot="-5400000">
            <a:off x="-358625" y="2786175"/>
            <a:ext cx="15945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200">
                <a:solidFill>
                  <a:schemeClr val="accent3"/>
                </a:solidFill>
                <a:latin typeface="Proxima Nova"/>
                <a:ea typeface="Proxima Nova"/>
                <a:cs typeface="Proxima Nova"/>
                <a:sym typeface="Proxima Nova"/>
              </a:rPr>
              <a:t>Escalation Path</a:t>
            </a:r>
            <a:endParaRPr b="1" sz="1200">
              <a:solidFill>
                <a:schemeClr val="accent3"/>
              </a:solidFill>
              <a:latin typeface="Proxima Nova"/>
              <a:ea typeface="Proxima Nova"/>
              <a:cs typeface="Proxima Nova"/>
              <a:sym typeface="Proxima Nova"/>
            </a:endParaRPr>
          </a:p>
        </p:txBody>
      </p:sp>
      <p:sp>
        <p:nvSpPr>
          <p:cNvPr id="573" name="Google Shape;573;p45"/>
          <p:cNvSpPr txBox="1"/>
          <p:nvPr>
            <p:ph idx="4294967295" type="title"/>
          </p:nvPr>
        </p:nvSpPr>
        <p:spPr>
          <a:xfrm>
            <a:off x="224025" y="306050"/>
            <a:ext cx="5827800" cy="3606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6. Craft your c</a:t>
            </a:r>
            <a:r>
              <a:rPr b="1" lang="en" sz="2000">
                <a:highlight>
                  <a:schemeClr val="accent2"/>
                </a:highlight>
                <a:latin typeface="Proxima Nova"/>
                <a:ea typeface="Proxima Nova"/>
                <a:cs typeface="Proxima Nova"/>
                <a:sym typeface="Proxima Nova"/>
              </a:rPr>
              <a:t>ommunications</a:t>
            </a:r>
            <a:r>
              <a:rPr b="1" lang="en" sz="2000">
                <a:highlight>
                  <a:schemeClr val="accent2"/>
                </a:highlight>
                <a:latin typeface="Proxima Nova"/>
                <a:ea typeface="Proxima Nova"/>
                <a:cs typeface="Proxima Nova"/>
                <a:sym typeface="Proxima Nova"/>
              </a:rPr>
              <a:t> plan</a:t>
            </a:r>
            <a:endParaRPr b="1" sz="2000">
              <a:highlight>
                <a:schemeClr val="accent2"/>
              </a:highlight>
              <a:latin typeface="Proxima Nova"/>
              <a:ea typeface="Proxima Nova"/>
              <a:cs typeface="Proxima Nova"/>
              <a:sym typeface="Proxima Nova"/>
            </a:endParaRPr>
          </a:p>
        </p:txBody>
      </p:sp>
      <p:sp>
        <p:nvSpPr>
          <p:cNvPr id="574" name="Google Shape;574;p45"/>
          <p:cNvSpPr/>
          <p:nvPr/>
        </p:nvSpPr>
        <p:spPr>
          <a:xfrm flipH="1">
            <a:off x="6830475" y="1867850"/>
            <a:ext cx="1548600" cy="5235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Proxima Nova"/>
                <a:ea typeface="Proxima Nova"/>
                <a:cs typeface="Proxima Nova"/>
                <a:sym typeface="Proxima Nova"/>
              </a:rPr>
              <a:t>Approvals</a:t>
            </a:r>
            <a:endParaRPr sz="900">
              <a:latin typeface="Proxima Nova"/>
              <a:ea typeface="Proxima Nova"/>
              <a:cs typeface="Proxima Nova"/>
              <a:sym typeface="Proxima Nova"/>
            </a:endParaRPr>
          </a:p>
        </p:txBody>
      </p:sp>
      <p:sp>
        <p:nvSpPr>
          <p:cNvPr id="575" name="Google Shape;575;p45"/>
          <p:cNvSpPr/>
          <p:nvPr/>
        </p:nvSpPr>
        <p:spPr>
          <a:xfrm flipH="1">
            <a:off x="6830475" y="2838270"/>
            <a:ext cx="1548600" cy="5235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Clr>
                <a:schemeClr val="dk1"/>
              </a:buClr>
              <a:buFont typeface="Arial"/>
              <a:buNone/>
            </a:pPr>
            <a:r>
              <a:rPr lang="en" sz="900">
                <a:solidFill>
                  <a:schemeClr val="dk1"/>
                </a:solidFill>
                <a:latin typeface="Proxima Nova"/>
                <a:ea typeface="Proxima Nova"/>
                <a:cs typeface="Proxima Nova"/>
                <a:sym typeface="Proxima Nova"/>
              </a:rPr>
              <a:t>Review Status</a:t>
            </a:r>
            <a:endParaRPr sz="900">
              <a:solidFill>
                <a:schemeClr val="dk1"/>
              </a:solidFill>
              <a:latin typeface="Proxima Nova"/>
              <a:ea typeface="Proxima Nova"/>
              <a:cs typeface="Proxima Nova"/>
              <a:sym typeface="Proxima Nova"/>
            </a:endParaRPr>
          </a:p>
          <a:p>
            <a:pPr indent="0" lvl="0" marL="0" rtl="0" algn="ctr">
              <a:spcBef>
                <a:spcPts val="0"/>
              </a:spcBef>
              <a:spcAft>
                <a:spcPts val="0"/>
              </a:spcAft>
              <a:buClr>
                <a:schemeClr val="dk1"/>
              </a:buClr>
              <a:buFont typeface="Arial"/>
              <a:buNone/>
            </a:pPr>
            <a:r>
              <a:rPr lang="en" sz="900">
                <a:solidFill>
                  <a:schemeClr val="dk1"/>
                </a:solidFill>
                <a:latin typeface="Proxima Nova"/>
                <a:ea typeface="Proxima Nova"/>
                <a:cs typeface="Proxima Nova"/>
                <a:sym typeface="Proxima Nova"/>
              </a:rPr>
              <a:t>Approve Changes</a:t>
            </a:r>
            <a:endParaRPr sz="1200"/>
          </a:p>
        </p:txBody>
      </p:sp>
      <p:sp>
        <p:nvSpPr>
          <p:cNvPr id="576" name="Google Shape;576;p45"/>
          <p:cNvSpPr/>
          <p:nvPr/>
        </p:nvSpPr>
        <p:spPr>
          <a:xfrm flipH="1">
            <a:off x="6830475" y="3751878"/>
            <a:ext cx="1548600" cy="5235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solidFill>
                  <a:schemeClr val="dk1"/>
                </a:solidFill>
                <a:latin typeface="Proxima Nova"/>
                <a:ea typeface="Proxima Nova"/>
                <a:cs typeface="Proxima Nova"/>
                <a:sym typeface="Proxima Nova"/>
              </a:rPr>
              <a:t>Day-to-Day Management</a:t>
            </a:r>
            <a:endParaRPr sz="9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900">
                <a:solidFill>
                  <a:schemeClr val="dk1"/>
                </a:solidFill>
                <a:latin typeface="Proxima Nova"/>
                <a:ea typeface="Proxima Nova"/>
                <a:cs typeface="Proxima Nova"/>
                <a:sym typeface="Proxima Nova"/>
              </a:rPr>
              <a:t>Issues / Impacts</a:t>
            </a:r>
            <a:endParaRPr sz="900">
              <a:solidFill>
                <a:schemeClr val="dk1"/>
              </a:solidFill>
              <a:latin typeface="Proxima Nova"/>
              <a:ea typeface="Proxima Nova"/>
              <a:cs typeface="Proxima Nova"/>
              <a:sym typeface="Proxima Nova"/>
            </a:endParaRPr>
          </a:p>
        </p:txBody>
      </p:sp>
      <p:grpSp>
        <p:nvGrpSpPr>
          <p:cNvPr id="577" name="Google Shape;577;p45"/>
          <p:cNvGrpSpPr/>
          <p:nvPr/>
        </p:nvGrpSpPr>
        <p:grpSpPr>
          <a:xfrm>
            <a:off x="1767385" y="1677311"/>
            <a:ext cx="5161872" cy="2739342"/>
            <a:chOff x="0" y="0"/>
            <a:chExt cx="6882496" cy="3652456"/>
          </a:xfrm>
        </p:grpSpPr>
        <p:sp>
          <p:nvSpPr>
            <p:cNvPr id="578" name="Google Shape;578;p45"/>
            <p:cNvSpPr/>
            <p:nvPr/>
          </p:nvSpPr>
          <p:spPr>
            <a:xfrm>
              <a:off x="1504009" y="0"/>
              <a:ext cx="1503900" cy="1217400"/>
            </a:xfrm>
            <a:prstGeom prst="trapezoid">
              <a:avLst>
                <a:gd fmla="val 61765" name="adj"/>
              </a:avLst>
            </a:prstGeom>
            <a:solidFill>
              <a:schemeClr val="accent1"/>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79" name="Google Shape;579;p45"/>
            <p:cNvSpPr txBox="1"/>
            <p:nvPr/>
          </p:nvSpPr>
          <p:spPr>
            <a:xfrm>
              <a:off x="1504009" y="203200"/>
              <a:ext cx="1503900" cy="1217400"/>
            </a:xfrm>
            <a:prstGeom prst="rect">
              <a:avLst/>
            </a:prstGeom>
            <a:noFill/>
            <a:ln>
              <a:noFill/>
            </a:ln>
          </p:spPr>
          <p:txBody>
            <a:bodyPr anchorCtr="0" anchor="ctr" bIns="25700" lIns="25700" spcFirstLastPara="1" rIns="25700" wrap="square" tIns="25700">
              <a:noAutofit/>
            </a:bodyPr>
            <a:lstStyle/>
            <a:p>
              <a:pPr indent="0" lvl="0" marL="0" marR="0" rtl="0" algn="ctr">
                <a:lnSpc>
                  <a:spcPct val="90000"/>
                </a:lnSpc>
                <a:spcBef>
                  <a:spcPts val="0"/>
                </a:spcBef>
                <a:spcAft>
                  <a:spcPts val="0"/>
                </a:spcAft>
                <a:buClr>
                  <a:schemeClr val="lt1"/>
                </a:buClr>
                <a:buSzPts val="2000"/>
                <a:buFont typeface="Arial"/>
                <a:buNone/>
              </a:pPr>
              <a:r>
                <a:rPr b="1" lang="en" sz="900">
                  <a:solidFill>
                    <a:schemeClr val="lt1"/>
                  </a:solidFill>
                  <a:latin typeface="Proxima Nova"/>
                  <a:ea typeface="Proxima Nova"/>
                  <a:cs typeface="Proxima Nova"/>
                  <a:sym typeface="Proxima Nova"/>
                </a:rPr>
                <a:t>Quarterly</a:t>
              </a:r>
              <a:endParaRPr b="1" sz="100">
                <a:solidFill>
                  <a:schemeClr val="lt1"/>
                </a:solidFill>
                <a:latin typeface="Proxima Nova"/>
                <a:ea typeface="Proxima Nova"/>
                <a:cs typeface="Proxima Nova"/>
                <a:sym typeface="Proxima Nova"/>
              </a:endParaRPr>
            </a:p>
          </p:txBody>
        </p:sp>
        <p:sp>
          <p:nvSpPr>
            <p:cNvPr id="580" name="Google Shape;580;p45"/>
            <p:cNvSpPr txBox="1"/>
            <p:nvPr/>
          </p:nvSpPr>
          <p:spPr>
            <a:xfrm>
              <a:off x="3983807" y="1316695"/>
              <a:ext cx="2875200" cy="1217400"/>
            </a:xfrm>
            <a:prstGeom prst="rect">
              <a:avLst/>
            </a:prstGeom>
            <a:noFill/>
            <a:ln>
              <a:noFill/>
            </a:ln>
          </p:spPr>
          <p:txBody>
            <a:bodyPr anchorCtr="0" anchor="ctr" bIns="34275" lIns="34275" spcFirstLastPara="1" rIns="34275" wrap="square" tIns="34275">
              <a:noAutofit/>
            </a:bodyPr>
            <a:lstStyle/>
            <a:p>
              <a:pPr indent="-88900" lvl="1" marL="88900" marR="0" rtl="0" algn="l">
                <a:lnSpc>
                  <a:spcPct val="90000"/>
                </a:lnSpc>
                <a:spcBef>
                  <a:spcPts val="100"/>
                </a:spcBef>
                <a:spcAft>
                  <a:spcPts val="0"/>
                </a:spcAft>
                <a:buClr>
                  <a:schemeClr val="dk1"/>
                </a:buClr>
                <a:buSzPts val="1000"/>
                <a:buFont typeface="Proxima Nova"/>
                <a:buChar char="•"/>
              </a:pPr>
              <a:r>
                <a:rPr i="0" lang="en" sz="1000" u="none" cap="none" strike="noStrike">
                  <a:solidFill>
                    <a:schemeClr val="dk1"/>
                  </a:solidFill>
                  <a:latin typeface="Proxima Nova"/>
                  <a:ea typeface="Proxima Nova"/>
                  <a:cs typeface="Proxima Nova"/>
                  <a:sym typeface="Proxima Nova"/>
                </a:rPr>
                <a:t>Discuss </a:t>
              </a:r>
              <a:r>
                <a:rPr lang="en" sz="1000">
                  <a:solidFill>
                    <a:schemeClr val="dk1"/>
                  </a:solidFill>
                  <a:latin typeface="Proxima Nova"/>
                  <a:ea typeface="Proxima Nova"/>
                  <a:cs typeface="Proxima Nova"/>
                  <a:sym typeface="Proxima Nova"/>
                </a:rPr>
                <a:t>progress</a:t>
              </a:r>
              <a:endParaRPr i="0" sz="1000" u="none" cap="none" strike="noStrike">
                <a:solidFill>
                  <a:schemeClr val="dk1"/>
                </a:solidFill>
                <a:latin typeface="Proxima Nova"/>
                <a:ea typeface="Proxima Nova"/>
                <a:cs typeface="Proxima Nova"/>
                <a:sym typeface="Proxima Nova"/>
              </a:endParaRPr>
            </a:p>
            <a:p>
              <a:pPr indent="-88900" lvl="1" marL="88900" marR="0" rtl="0" algn="l">
                <a:lnSpc>
                  <a:spcPct val="90000"/>
                </a:lnSpc>
                <a:spcBef>
                  <a:spcPts val="100"/>
                </a:spcBef>
                <a:spcAft>
                  <a:spcPts val="0"/>
                </a:spcAft>
                <a:buClr>
                  <a:schemeClr val="dk1"/>
                </a:buClr>
                <a:buSzPts val="1000"/>
                <a:buFont typeface="Proxima Nova"/>
                <a:buChar char="•"/>
              </a:pPr>
              <a:r>
                <a:rPr i="0" lang="en" sz="1000" u="none" cap="none" strike="noStrike">
                  <a:solidFill>
                    <a:schemeClr val="dk1"/>
                  </a:solidFill>
                  <a:latin typeface="Proxima Nova"/>
                  <a:ea typeface="Proxima Nova"/>
                  <a:cs typeface="Proxima Nova"/>
                  <a:sym typeface="Proxima Nova"/>
                </a:rPr>
                <a:t>I</a:t>
              </a:r>
              <a:r>
                <a:rPr lang="en" sz="1000">
                  <a:solidFill>
                    <a:schemeClr val="dk1"/>
                  </a:solidFill>
                  <a:latin typeface="Proxima Nova"/>
                  <a:ea typeface="Proxima Nova"/>
                  <a:cs typeface="Proxima Nova"/>
                  <a:sym typeface="Proxima Nova"/>
                </a:rPr>
                <a:t>dentify challenges/hurdles</a:t>
              </a:r>
              <a:endParaRPr sz="1000">
                <a:latin typeface="Proxima Nova"/>
                <a:ea typeface="Proxima Nova"/>
                <a:cs typeface="Proxima Nova"/>
                <a:sym typeface="Proxima Nova"/>
              </a:endParaRPr>
            </a:p>
            <a:p>
              <a:pPr indent="-88900" lvl="1" marL="88900" marR="0" rtl="0" algn="l">
                <a:lnSpc>
                  <a:spcPct val="90000"/>
                </a:lnSpc>
                <a:spcBef>
                  <a:spcPts val="100"/>
                </a:spcBef>
                <a:spcAft>
                  <a:spcPts val="0"/>
                </a:spcAft>
                <a:buClr>
                  <a:schemeClr val="dk1"/>
                </a:buClr>
                <a:buSzPts val="1000"/>
                <a:buFont typeface="Proxima Nova"/>
                <a:buChar char="•"/>
              </a:pPr>
              <a:r>
                <a:rPr i="0" lang="en" sz="1000" u="none" cap="none" strike="noStrike">
                  <a:solidFill>
                    <a:schemeClr val="dk1"/>
                  </a:solidFill>
                  <a:latin typeface="Proxima Nova"/>
                  <a:ea typeface="Proxima Nova"/>
                  <a:cs typeface="Proxima Nova"/>
                  <a:sym typeface="Proxima Nova"/>
                </a:rPr>
                <a:t>New </a:t>
              </a:r>
              <a:r>
                <a:rPr lang="en" sz="1000">
                  <a:solidFill>
                    <a:schemeClr val="dk1"/>
                  </a:solidFill>
                  <a:latin typeface="Proxima Nova"/>
                  <a:ea typeface="Proxima Nova"/>
                  <a:cs typeface="Proxima Nova"/>
                  <a:sym typeface="Proxima Nova"/>
                </a:rPr>
                <a:t>initiatives / updates</a:t>
              </a:r>
              <a:endParaRPr sz="1000">
                <a:latin typeface="Proxima Nova"/>
                <a:ea typeface="Proxima Nova"/>
                <a:cs typeface="Proxima Nova"/>
                <a:sym typeface="Proxima Nova"/>
              </a:endParaRPr>
            </a:p>
            <a:p>
              <a:pPr indent="-25400" lvl="1" marL="88900" marR="0" rtl="0" algn="l">
                <a:lnSpc>
                  <a:spcPct val="90000"/>
                </a:lnSpc>
                <a:spcBef>
                  <a:spcPts val="100"/>
                </a:spcBef>
                <a:spcAft>
                  <a:spcPts val="0"/>
                </a:spcAft>
                <a:buClr>
                  <a:schemeClr val="dk1"/>
                </a:buClr>
                <a:buSzPts val="900"/>
                <a:buFont typeface="Arial"/>
                <a:buNone/>
              </a:pPr>
              <a:r>
                <a:t/>
              </a:r>
              <a:endParaRPr i="0" sz="900" u="none" cap="none" strike="noStrike">
                <a:solidFill>
                  <a:schemeClr val="dk1"/>
                </a:solidFill>
                <a:latin typeface="Proxima Nova"/>
                <a:ea typeface="Proxima Nova"/>
                <a:cs typeface="Proxima Nova"/>
                <a:sym typeface="Proxima Nova"/>
              </a:endParaRPr>
            </a:p>
          </p:txBody>
        </p:sp>
        <p:sp>
          <p:nvSpPr>
            <p:cNvPr id="581" name="Google Shape;581;p45"/>
            <p:cNvSpPr/>
            <p:nvPr/>
          </p:nvSpPr>
          <p:spPr>
            <a:xfrm>
              <a:off x="752004" y="1217528"/>
              <a:ext cx="3008100" cy="1217400"/>
            </a:xfrm>
            <a:prstGeom prst="trapezoid">
              <a:avLst>
                <a:gd fmla="val 61765" name="adj"/>
              </a:avLst>
            </a:prstGeom>
            <a:solidFill>
              <a:schemeClr val="accent3"/>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2" name="Google Shape;582;p45"/>
            <p:cNvSpPr txBox="1"/>
            <p:nvPr/>
          </p:nvSpPr>
          <p:spPr>
            <a:xfrm>
              <a:off x="1278408" y="1217528"/>
              <a:ext cx="1955100" cy="1217400"/>
            </a:xfrm>
            <a:prstGeom prst="rect">
              <a:avLst/>
            </a:prstGeom>
            <a:noFill/>
            <a:ln>
              <a:noFill/>
            </a:ln>
          </p:spPr>
          <p:txBody>
            <a:bodyPr anchorCtr="0" anchor="ctr" bIns="25700" lIns="25700" spcFirstLastPara="1" rIns="25700" wrap="square" tIns="25700">
              <a:noAutofit/>
            </a:bodyPr>
            <a:lstStyle/>
            <a:p>
              <a:pPr indent="0" lvl="0" marL="0" marR="0" rtl="0" algn="ctr">
                <a:lnSpc>
                  <a:spcPct val="90000"/>
                </a:lnSpc>
                <a:spcBef>
                  <a:spcPts val="0"/>
                </a:spcBef>
                <a:spcAft>
                  <a:spcPts val="0"/>
                </a:spcAft>
                <a:buClr>
                  <a:schemeClr val="lt1"/>
                </a:buClr>
                <a:buSzPts val="2000"/>
                <a:buFont typeface="Arial"/>
                <a:buNone/>
              </a:pPr>
              <a:r>
                <a:rPr b="1" lang="en" sz="900">
                  <a:solidFill>
                    <a:schemeClr val="lt1"/>
                  </a:solidFill>
                  <a:latin typeface="Proxima Nova"/>
                  <a:ea typeface="Proxima Nova"/>
                  <a:cs typeface="Proxima Nova"/>
                  <a:sym typeface="Proxima Nova"/>
                </a:rPr>
                <a:t>Monthly</a:t>
              </a:r>
              <a:endParaRPr b="1" sz="900">
                <a:solidFill>
                  <a:schemeClr val="lt1"/>
                </a:solidFill>
                <a:latin typeface="Proxima Nova"/>
                <a:ea typeface="Proxima Nova"/>
                <a:cs typeface="Proxima Nova"/>
                <a:sym typeface="Proxima Nova"/>
              </a:endParaRPr>
            </a:p>
          </p:txBody>
        </p:sp>
        <p:sp>
          <p:nvSpPr>
            <p:cNvPr id="583" name="Google Shape;583;p45"/>
            <p:cNvSpPr txBox="1"/>
            <p:nvPr/>
          </p:nvSpPr>
          <p:spPr>
            <a:xfrm>
              <a:off x="4759096" y="2435056"/>
              <a:ext cx="2123400" cy="1217400"/>
            </a:xfrm>
            <a:prstGeom prst="rect">
              <a:avLst/>
            </a:prstGeom>
            <a:noFill/>
            <a:ln>
              <a:noFill/>
            </a:ln>
          </p:spPr>
          <p:txBody>
            <a:bodyPr anchorCtr="0" anchor="ctr" bIns="34275" lIns="34275" spcFirstLastPara="1" rIns="34275" wrap="square" tIns="34275">
              <a:noAutofit/>
            </a:bodyPr>
            <a:lstStyle/>
            <a:p>
              <a:pPr indent="-88900" lvl="1" marL="88900" marR="0" rtl="0" algn="l">
                <a:lnSpc>
                  <a:spcPct val="90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Working</a:t>
              </a:r>
              <a:r>
                <a:rPr i="0" lang="en" sz="1000" u="none" cap="none" strike="noStrike">
                  <a:solidFill>
                    <a:schemeClr val="dk1"/>
                  </a:solidFill>
                  <a:latin typeface="Proxima Nova"/>
                  <a:ea typeface="Proxima Nova"/>
                  <a:cs typeface="Proxima Nova"/>
                  <a:sym typeface="Proxima Nova"/>
                </a:rPr>
                <a:t> Team Sync</a:t>
              </a:r>
              <a:endParaRPr sz="1000">
                <a:latin typeface="Proxima Nova"/>
                <a:ea typeface="Proxima Nova"/>
                <a:cs typeface="Proxima Nova"/>
                <a:sym typeface="Proxima Nova"/>
              </a:endParaRPr>
            </a:p>
          </p:txBody>
        </p:sp>
        <p:sp>
          <p:nvSpPr>
            <p:cNvPr id="584" name="Google Shape;584;p45"/>
            <p:cNvSpPr/>
            <p:nvPr/>
          </p:nvSpPr>
          <p:spPr>
            <a:xfrm>
              <a:off x="0" y="2435056"/>
              <a:ext cx="4512000" cy="1217400"/>
            </a:xfrm>
            <a:prstGeom prst="trapezoid">
              <a:avLst>
                <a:gd fmla="val 61765" name="adj"/>
              </a:avLst>
            </a:prstGeom>
            <a:solidFill>
              <a:schemeClr val="dk2"/>
            </a:solidFill>
            <a:ln cap="flat" cmpd="sng" w="12700">
              <a:solidFill>
                <a:schemeClr val="lt1"/>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85" name="Google Shape;585;p45"/>
            <p:cNvSpPr txBox="1"/>
            <p:nvPr/>
          </p:nvSpPr>
          <p:spPr>
            <a:xfrm>
              <a:off x="789605" y="2435056"/>
              <a:ext cx="2932800" cy="1217400"/>
            </a:xfrm>
            <a:prstGeom prst="rect">
              <a:avLst/>
            </a:prstGeom>
            <a:noFill/>
            <a:ln>
              <a:noFill/>
            </a:ln>
          </p:spPr>
          <p:txBody>
            <a:bodyPr anchorCtr="0" anchor="ctr" bIns="25700" lIns="25700" spcFirstLastPara="1" rIns="25700" wrap="square" tIns="25700">
              <a:noAutofit/>
            </a:bodyPr>
            <a:lstStyle/>
            <a:p>
              <a:pPr indent="0" lvl="0" marL="0" marR="0" rtl="0" algn="ctr">
                <a:lnSpc>
                  <a:spcPct val="90000"/>
                </a:lnSpc>
                <a:spcBef>
                  <a:spcPts val="0"/>
                </a:spcBef>
                <a:spcAft>
                  <a:spcPts val="0"/>
                </a:spcAft>
                <a:buClr>
                  <a:schemeClr val="lt1"/>
                </a:buClr>
                <a:buSzPts val="2000"/>
                <a:buFont typeface="Arial"/>
                <a:buNone/>
              </a:pPr>
              <a:r>
                <a:rPr b="1" lang="en" sz="900">
                  <a:solidFill>
                    <a:schemeClr val="lt1"/>
                  </a:solidFill>
                  <a:latin typeface="Proxima Nova"/>
                  <a:ea typeface="Proxima Nova"/>
                  <a:cs typeface="Proxima Nova"/>
                  <a:sym typeface="Proxima Nova"/>
                </a:rPr>
                <a:t>Weekly</a:t>
              </a:r>
              <a:endParaRPr b="1" sz="100">
                <a:latin typeface="Proxima Nova"/>
                <a:ea typeface="Proxima Nova"/>
                <a:cs typeface="Proxima Nova"/>
                <a:sym typeface="Proxima Nova"/>
              </a:endParaRPr>
            </a:p>
          </p:txBody>
        </p:sp>
        <p:sp>
          <p:nvSpPr>
            <p:cNvPr id="586" name="Google Shape;586;p45"/>
            <p:cNvSpPr txBox="1"/>
            <p:nvPr/>
          </p:nvSpPr>
          <p:spPr>
            <a:xfrm>
              <a:off x="3255186" y="8333"/>
              <a:ext cx="3627300" cy="1217400"/>
            </a:xfrm>
            <a:prstGeom prst="rect">
              <a:avLst/>
            </a:prstGeom>
            <a:noFill/>
            <a:ln>
              <a:noFill/>
            </a:ln>
          </p:spPr>
          <p:txBody>
            <a:bodyPr anchorCtr="0" anchor="ctr" bIns="34275" lIns="34275" spcFirstLastPara="1" rIns="34275" wrap="square" tIns="34275">
              <a:noAutofit/>
            </a:bodyPr>
            <a:lstStyle/>
            <a:p>
              <a:pPr indent="-88900" lvl="1" marL="88900" marR="0" rtl="0" algn="l">
                <a:lnSpc>
                  <a:spcPct val="90000"/>
                </a:lnSpc>
                <a:spcBef>
                  <a:spcPts val="0"/>
                </a:spcBef>
                <a:spcAft>
                  <a:spcPts val="0"/>
                </a:spcAft>
                <a:buClr>
                  <a:schemeClr val="dk1"/>
                </a:buClr>
                <a:buSzPts val="1000"/>
                <a:buFont typeface="Proxima Nova"/>
                <a:buChar char="•"/>
              </a:pPr>
              <a:r>
                <a:rPr i="0" lang="en" sz="1000" u="none" cap="none" strike="noStrike">
                  <a:solidFill>
                    <a:schemeClr val="dk1"/>
                  </a:solidFill>
                  <a:latin typeface="Proxima Nova"/>
                  <a:ea typeface="Proxima Nova"/>
                  <a:cs typeface="Proxima Nova"/>
                  <a:sym typeface="Proxima Nova"/>
                </a:rPr>
                <a:t>Review </a:t>
              </a:r>
              <a:r>
                <a:rPr lang="en" sz="1000">
                  <a:solidFill>
                    <a:schemeClr val="dk1"/>
                  </a:solidFill>
                  <a:latin typeface="Proxima Nova"/>
                  <a:ea typeface="Proxima Nova"/>
                  <a:cs typeface="Proxima Nova"/>
                  <a:sym typeface="Proxima Nova"/>
                </a:rPr>
                <a:t>p</a:t>
              </a:r>
              <a:r>
                <a:rPr i="0" lang="en" sz="1000" u="none" cap="none" strike="noStrike">
                  <a:solidFill>
                    <a:schemeClr val="dk1"/>
                  </a:solidFill>
                  <a:latin typeface="Proxima Nova"/>
                  <a:ea typeface="Proxima Nova"/>
                  <a:cs typeface="Proxima Nova"/>
                  <a:sym typeface="Proxima Nova"/>
                </a:rPr>
                <a:t>ast </a:t>
              </a:r>
              <a:r>
                <a:rPr lang="en" sz="1000">
                  <a:solidFill>
                    <a:schemeClr val="dk1"/>
                  </a:solidFill>
                  <a:latin typeface="Proxima Nova"/>
                  <a:ea typeface="Proxima Nova"/>
                  <a:cs typeface="Proxima Nova"/>
                  <a:sym typeface="Proxima Nova"/>
                </a:rPr>
                <a:t>q</a:t>
              </a:r>
              <a:r>
                <a:rPr i="0" lang="en" sz="1000" u="none" cap="none" strike="noStrike">
                  <a:solidFill>
                    <a:schemeClr val="dk1"/>
                  </a:solidFill>
                  <a:latin typeface="Proxima Nova"/>
                  <a:ea typeface="Proxima Nova"/>
                  <a:cs typeface="Proxima Nova"/>
                  <a:sym typeface="Proxima Nova"/>
                </a:rPr>
                <a:t>uarter </a:t>
              </a:r>
              <a:r>
                <a:rPr lang="en" sz="1000">
                  <a:solidFill>
                    <a:schemeClr val="dk1"/>
                  </a:solidFill>
                  <a:latin typeface="Proxima Nova"/>
                  <a:ea typeface="Proxima Nova"/>
                  <a:cs typeface="Proxima Nova"/>
                  <a:sym typeface="Proxima Nova"/>
                </a:rPr>
                <a:t>r</a:t>
              </a:r>
              <a:r>
                <a:rPr i="0" lang="en" sz="1000" u="none" cap="none" strike="noStrike">
                  <a:solidFill>
                    <a:schemeClr val="dk1"/>
                  </a:solidFill>
                  <a:latin typeface="Proxima Nova"/>
                  <a:ea typeface="Proxima Nova"/>
                  <a:cs typeface="Proxima Nova"/>
                  <a:sym typeface="Proxima Nova"/>
                </a:rPr>
                <a:t>esults</a:t>
              </a:r>
              <a:endParaRPr sz="1000">
                <a:solidFill>
                  <a:schemeClr val="dk1"/>
                </a:solidFill>
                <a:latin typeface="Proxima Nova"/>
                <a:ea typeface="Proxima Nova"/>
                <a:cs typeface="Proxima Nova"/>
                <a:sym typeface="Proxima Nova"/>
              </a:endParaRPr>
            </a:p>
            <a:p>
              <a:pPr indent="-88900" lvl="1" marL="88900" marR="0" rtl="0" algn="l">
                <a:lnSpc>
                  <a:spcPct val="90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Global training needs</a:t>
              </a:r>
              <a:endParaRPr sz="1000">
                <a:solidFill>
                  <a:schemeClr val="dk1"/>
                </a:solidFill>
                <a:latin typeface="Proxima Nova"/>
                <a:ea typeface="Proxima Nova"/>
                <a:cs typeface="Proxima Nova"/>
                <a:sym typeface="Proxima Nova"/>
              </a:endParaRPr>
            </a:p>
            <a:p>
              <a:pPr indent="-88900" lvl="1" marL="88900" marR="0" rtl="0" algn="l">
                <a:lnSpc>
                  <a:spcPct val="90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Process change approvals</a:t>
              </a:r>
              <a:endParaRPr sz="1000">
                <a:solidFill>
                  <a:schemeClr val="dk1"/>
                </a:solidFill>
                <a:latin typeface="Proxima Nova"/>
                <a:ea typeface="Proxima Nova"/>
                <a:cs typeface="Proxima Nova"/>
                <a:sym typeface="Proxima Nova"/>
              </a:endParaRPr>
            </a:p>
            <a:p>
              <a:pPr indent="-88900" lvl="1" marL="88900" marR="0" rtl="0" algn="l">
                <a:lnSpc>
                  <a:spcPct val="90000"/>
                </a:lnSpc>
                <a:spcBef>
                  <a:spcPts val="0"/>
                </a:spcBef>
                <a:spcAft>
                  <a:spcPts val="0"/>
                </a:spcAft>
                <a:buClr>
                  <a:schemeClr val="dk1"/>
                </a:buClr>
                <a:buSzPts val="1000"/>
                <a:buFont typeface="Proxima Nova"/>
                <a:buChar char="•"/>
              </a:pPr>
              <a:r>
                <a:rPr lang="en" sz="1000">
                  <a:solidFill>
                    <a:schemeClr val="dk1"/>
                  </a:solidFill>
                  <a:latin typeface="Proxima Nova"/>
                  <a:ea typeface="Proxima Nova"/>
                  <a:cs typeface="Proxima Nova"/>
                  <a:sym typeface="Proxima Nova"/>
                </a:rPr>
                <a:t>Issue escalations</a:t>
              </a:r>
              <a:endParaRPr sz="1000">
                <a:solidFill>
                  <a:schemeClr val="dk1"/>
                </a:solidFill>
                <a:latin typeface="Proxima Nova"/>
                <a:ea typeface="Proxima Nova"/>
                <a:cs typeface="Proxima Nova"/>
                <a:sym typeface="Proxima Nova"/>
              </a:endParaRPr>
            </a:p>
          </p:txBody>
        </p:sp>
      </p:grpSp>
      <p:sp>
        <p:nvSpPr>
          <p:cNvPr id="587" name="Google Shape;587;p45"/>
          <p:cNvSpPr/>
          <p:nvPr/>
        </p:nvSpPr>
        <p:spPr>
          <a:xfrm rot="-5400000">
            <a:off x="-738200" y="3029725"/>
            <a:ext cx="2765700" cy="77100"/>
          </a:xfrm>
          <a:prstGeom prst="homePlate">
            <a:avLst>
              <a:gd fmla="val 50000" name="adj"/>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46"/>
          <p:cNvSpPr txBox="1"/>
          <p:nvPr>
            <p:ph type="title"/>
          </p:nvPr>
        </p:nvSpPr>
        <p:spPr>
          <a:xfrm>
            <a:off x="519125" y="334425"/>
            <a:ext cx="8251800" cy="3756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Let’s review</a:t>
            </a:r>
            <a:endParaRPr b="1" sz="2000">
              <a:highlight>
                <a:schemeClr val="accent2"/>
              </a:highlight>
              <a:latin typeface="Proxima Nova"/>
              <a:ea typeface="Proxima Nova"/>
              <a:cs typeface="Proxima Nova"/>
              <a:sym typeface="Proxima Nova"/>
            </a:endParaRPr>
          </a:p>
        </p:txBody>
      </p:sp>
      <p:grpSp>
        <p:nvGrpSpPr>
          <p:cNvPr id="593" name="Google Shape;593;p46"/>
          <p:cNvGrpSpPr/>
          <p:nvPr/>
        </p:nvGrpSpPr>
        <p:grpSpPr>
          <a:xfrm>
            <a:off x="562353" y="2859352"/>
            <a:ext cx="5143508" cy="488052"/>
            <a:chOff x="1593008" y="2322565"/>
            <a:chExt cx="2939819" cy="643359"/>
          </a:xfrm>
        </p:grpSpPr>
        <p:sp>
          <p:nvSpPr>
            <p:cNvPr id="594" name="Google Shape;594;p46"/>
            <p:cNvSpPr/>
            <p:nvPr/>
          </p:nvSpPr>
          <p:spPr>
            <a:xfrm flipH="1">
              <a:off x="1993237" y="2322565"/>
              <a:ext cx="21342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595" name="Google Shape;595;p46"/>
            <p:cNvSpPr/>
            <p:nvPr/>
          </p:nvSpPr>
          <p:spPr>
            <a:xfrm rot="-5400000">
              <a:off x="3501574" y="1934671"/>
              <a:ext cx="643356" cy="141914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596" name="Google Shape;596;p46"/>
            <p:cNvSpPr/>
            <p:nvPr/>
          </p:nvSpPr>
          <p:spPr>
            <a:xfrm>
              <a:off x="2011721"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Commit to your success measures</a:t>
              </a:r>
              <a:endParaRPr b="1">
                <a:solidFill>
                  <a:srgbClr val="FFFFFF"/>
                </a:solidFill>
                <a:latin typeface="Proxima Nova"/>
                <a:ea typeface="Proxima Nova"/>
                <a:cs typeface="Proxima Nova"/>
                <a:sym typeface="Proxima Nova"/>
              </a:endParaRPr>
            </a:p>
          </p:txBody>
        </p:sp>
        <p:sp>
          <p:nvSpPr>
            <p:cNvPr id="597" name="Google Shape;597;p46"/>
            <p:cNvSpPr/>
            <p:nvPr/>
          </p:nvSpPr>
          <p:spPr>
            <a:xfrm>
              <a:off x="1593008" y="2322565"/>
              <a:ext cx="4002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598" name="Google Shape;598;p46"/>
            <p:cNvSpPr/>
            <p:nvPr/>
          </p:nvSpPr>
          <p:spPr>
            <a:xfrm>
              <a:off x="1593008" y="2322565"/>
              <a:ext cx="400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5</a:t>
              </a:r>
              <a:endParaRPr b="1" sz="2000">
                <a:solidFill>
                  <a:srgbClr val="FFFFFF"/>
                </a:solidFill>
                <a:latin typeface="Proxima Nova"/>
                <a:ea typeface="Proxima Nova"/>
                <a:cs typeface="Proxima Nova"/>
                <a:sym typeface="Proxima Nova"/>
              </a:endParaRPr>
            </a:p>
          </p:txBody>
        </p:sp>
      </p:grpSp>
      <p:grpSp>
        <p:nvGrpSpPr>
          <p:cNvPr id="599" name="Google Shape;599;p46"/>
          <p:cNvGrpSpPr/>
          <p:nvPr/>
        </p:nvGrpSpPr>
        <p:grpSpPr>
          <a:xfrm>
            <a:off x="562353" y="1865804"/>
            <a:ext cx="5143508" cy="488050"/>
            <a:chOff x="1593008" y="2322568"/>
            <a:chExt cx="2939819" cy="643356"/>
          </a:xfrm>
        </p:grpSpPr>
        <p:sp>
          <p:nvSpPr>
            <p:cNvPr id="600" name="Google Shape;600;p46"/>
            <p:cNvSpPr/>
            <p:nvPr/>
          </p:nvSpPr>
          <p:spPr>
            <a:xfrm flipH="1">
              <a:off x="1989611" y="2323031"/>
              <a:ext cx="20451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01" name="Google Shape;601;p46"/>
            <p:cNvSpPr/>
            <p:nvPr/>
          </p:nvSpPr>
          <p:spPr>
            <a:xfrm rot="-5400000">
              <a:off x="3501574" y="1934671"/>
              <a:ext cx="643356" cy="141914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02" name="Google Shape;602;p46"/>
            <p:cNvSpPr/>
            <p:nvPr/>
          </p:nvSpPr>
          <p:spPr>
            <a:xfrm>
              <a:off x="2011723" y="2399963"/>
              <a:ext cx="20451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Establish r</a:t>
              </a:r>
              <a:r>
                <a:rPr b="1" lang="en">
                  <a:solidFill>
                    <a:srgbClr val="FFFFFF"/>
                  </a:solidFill>
                  <a:latin typeface="Proxima Nova"/>
                  <a:ea typeface="Proxima Nova"/>
                  <a:cs typeface="Proxima Nova"/>
                  <a:sym typeface="Proxima Nova"/>
                </a:rPr>
                <a:t>oles &amp; responsibilities (RACI)</a:t>
              </a:r>
              <a:endParaRPr b="1">
                <a:solidFill>
                  <a:srgbClr val="FFFFFF"/>
                </a:solidFill>
                <a:latin typeface="Proxima Nova"/>
                <a:ea typeface="Proxima Nova"/>
                <a:cs typeface="Proxima Nova"/>
                <a:sym typeface="Proxima Nova"/>
              </a:endParaRPr>
            </a:p>
          </p:txBody>
        </p:sp>
        <p:sp>
          <p:nvSpPr>
            <p:cNvPr id="603" name="Google Shape;603;p46"/>
            <p:cNvSpPr/>
            <p:nvPr/>
          </p:nvSpPr>
          <p:spPr>
            <a:xfrm>
              <a:off x="1593008" y="2322570"/>
              <a:ext cx="3825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04" name="Google Shape;604;p46"/>
            <p:cNvSpPr/>
            <p:nvPr/>
          </p:nvSpPr>
          <p:spPr>
            <a:xfrm>
              <a:off x="1593009" y="2322570"/>
              <a:ext cx="3966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3</a:t>
              </a:r>
              <a:endParaRPr b="1" sz="2000">
                <a:solidFill>
                  <a:srgbClr val="FFFFFF"/>
                </a:solidFill>
                <a:latin typeface="Proxima Nova"/>
                <a:ea typeface="Proxima Nova"/>
                <a:cs typeface="Proxima Nova"/>
                <a:sym typeface="Proxima Nova"/>
              </a:endParaRPr>
            </a:p>
          </p:txBody>
        </p:sp>
      </p:grpSp>
      <p:grpSp>
        <p:nvGrpSpPr>
          <p:cNvPr id="605" name="Google Shape;605;p46"/>
          <p:cNvGrpSpPr/>
          <p:nvPr/>
        </p:nvGrpSpPr>
        <p:grpSpPr>
          <a:xfrm>
            <a:off x="562352" y="1369033"/>
            <a:ext cx="5143508" cy="488062"/>
            <a:chOff x="1593007" y="2322551"/>
            <a:chExt cx="2939820" cy="643372"/>
          </a:xfrm>
        </p:grpSpPr>
        <p:sp>
          <p:nvSpPr>
            <p:cNvPr id="606" name="Google Shape;606;p46"/>
            <p:cNvSpPr/>
            <p:nvPr/>
          </p:nvSpPr>
          <p:spPr>
            <a:xfrm flipH="1">
              <a:off x="1971037" y="2322551"/>
              <a:ext cx="21564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07" name="Google Shape;607;p46"/>
            <p:cNvSpPr/>
            <p:nvPr/>
          </p:nvSpPr>
          <p:spPr>
            <a:xfrm rot="-5400000">
              <a:off x="3501574" y="1934671"/>
              <a:ext cx="643356" cy="141914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08" name="Google Shape;608;p46"/>
            <p:cNvSpPr/>
            <p:nvPr/>
          </p:nvSpPr>
          <p:spPr>
            <a:xfrm>
              <a:off x="2011721"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Determine your program org structure</a:t>
              </a:r>
              <a:endParaRPr b="1">
                <a:solidFill>
                  <a:srgbClr val="FFFFFF"/>
                </a:solidFill>
                <a:latin typeface="Proxima Nova"/>
                <a:ea typeface="Proxima Nova"/>
                <a:cs typeface="Proxima Nova"/>
                <a:sym typeface="Proxima Nova"/>
              </a:endParaRPr>
            </a:p>
          </p:txBody>
        </p:sp>
        <p:sp>
          <p:nvSpPr>
            <p:cNvPr id="609" name="Google Shape;609;p46"/>
            <p:cNvSpPr/>
            <p:nvPr/>
          </p:nvSpPr>
          <p:spPr>
            <a:xfrm>
              <a:off x="1593007" y="2322551"/>
              <a:ext cx="3780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10" name="Google Shape;610;p46"/>
            <p:cNvSpPr/>
            <p:nvPr/>
          </p:nvSpPr>
          <p:spPr>
            <a:xfrm>
              <a:off x="1593009" y="2322551"/>
              <a:ext cx="400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2</a:t>
              </a:r>
              <a:endParaRPr b="1" sz="2000">
                <a:solidFill>
                  <a:srgbClr val="FFFFFF"/>
                </a:solidFill>
                <a:latin typeface="Proxima Nova"/>
                <a:ea typeface="Proxima Nova"/>
                <a:cs typeface="Proxima Nova"/>
                <a:sym typeface="Proxima Nova"/>
              </a:endParaRPr>
            </a:p>
          </p:txBody>
        </p:sp>
      </p:grpSp>
      <p:grpSp>
        <p:nvGrpSpPr>
          <p:cNvPr id="611" name="Google Shape;611;p46"/>
          <p:cNvGrpSpPr/>
          <p:nvPr/>
        </p:nvGrpSpPr>
        <p:grpSpPr>
          <a:xfrm>
            <a:off x="562353" y="2362589"/>
            <a:ext cx="5143508" cy="488050"/>
            <a:chOff x="1593007" y="2322568"/>
            <a:chExt cx="2939819" cy="643356"/>
          </a:xfrm>
        </p:grpSpPr>
        <p:sp>
          <p:nvSpPr>
            <p:cNvPr id="612" name="Google Shape;612;p46"/>
            <p:cNvSpPr/>
            <p:nvPr/>
          </p:nvSpPr>
          <p:spPr>
            <a:xfrm flipH="1">
              <a:off x="1993237" y="2322587"/>
              <a:ext cx="21342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13" name="Google Shape;613;p46"/>
            <p:cNvSpPr/>
            <p:nvPr/>
          </p:nvSpPr>
          <p:spPr>
            <a:xfrm rot="-5400000">
              <a:off x="3501574" y="1934671"/>
              <a:ext cx="643356" cy="1419149"/>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14" name="Google Shape;614;p46"/>
            <p:cNvSpPr/>
            <p:nvPr/>
          </p:nvSpPr>
          <p:spPr>
            <a:xfrm>
              <a:off x="2011721"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Determine the process </a:t>
              </a:r>
              <a:endParaRPr b="1">
                <a:solidFill>
                  <a:srgbClr val="FFFFFF"/>
                </a:solidFill>
                <a:latin typeface="Proxima Nova"/>
                <a:ea typeface="Proxima Nova"/>
                <a:cs typeface="Proxima Nova"/>
                <a:sym typeface="Proxima Nova"/>
              </a:endParaRPr>
            </a:p>
          </p:txBody>
        </p:sp>
        <p:sp>
          <p:nvSpPr>
            <p:cNvPr id="615" name="Google Shape;615;p46"/>
            <p:cNvSpPr/>
            <p:nvPr/>
          </p:nvSpPr>
          <p:spPr>
            <a:xfrm>
              <a:off x="1593007" y="2322587"/>
              <a:ext cx="4002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16" name="Google Shape;616;p46"/>
            <p:cNvSpPr/>
            <p:nvPr/>
          </p:nvSpPr>
          <p:spPr>
            <a:xfrm>
              <a:off x="1593008" y="2322587"/>
              <a:ext cx="400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4</a:t>
              </a:r>
              <a:endParaRPr b="1" sz="2000">
                <a:solidFill>
                  <a:srgbClr val="FFFFFF"/>
                </a:solidFill>
                <a:latin typeface="Proxima Nova"/>
                <a:ea typeface="Proxima Nova"/>
                <a:cs typeface="Proxima Nova"/>
                <a:sym typeface="Proxima Nova"/>
              </a:endParaRPr>
            </a:p>
          </p:txBody>
        </p:sp>
      </p:grpSp>
      <p:grpSp>
        <p:nvGrpSpPr>
          <p:cNvPr id="617" name="Google Shape;617;p46"/>
          <p:cNvGrpSpPr/>
          <p:nvPr/>
        </p:nvGrpSpPr>
        <p:grpSpPr>
          <a:xfrm>
            <a:off x="562356" y="872150"/>
            <a:ext cx="5143244" cy="488159"/>
            <a:chOff x="1593009" y="2322424"/>
            <a:chExt cx="2939669" cy="643500"/>
          </a:xfrm>
        </p:grpSpPr>
        <p:sp>
          <p:nvSpPr>
            <p:cNvPr id="618" name="Google Shape;618;p46"/>
            <p:cNvSpPr/>
            <p:nvPr/>
          </p:nvSpPr>
          <p:spPr>
            <a:xfrm flipH="1">
              <a:off x="1931136" y="2322568"/>
              <a:ext cx="21963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19" name="Google Shape;619;p46"/>
            <p:cNvSpPr/>
            <p:nvPr/>
          </p:nvSpPr>
          <p:spPr>
            <a:xfrm rot="-5400000">
              <a:off x="3501428" y="1934674"/>
              <a:ext cx="643500" cy="1419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20" name="Google Shape;620;p46"/>
            <p:cNvSpPr/>
            <p:nvPr/>
          </p:nvSpPr>
          <p:spPr>
            <a:xfrm>
              <a:off x="1593009" y="2322568"/>
              <a:ext cx="3912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21" name="Google Shape;621;p46"/>
            <p:cNvSpPr/>
            <p:nvPr/>
          </p:nvSpPr>
          <p:spPr>
            <a:xfrm>
              <a:off x="1593009" y="2322568"/>
              <a:ext cx="391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1</a:t>
              </a:r>
              <a:endParaRPr b="1" sz="2000">
                <a:solidFill>
                  <a:srgbClr val="FFFFFF"/>
                </a:solidFill>
                <a:latin typeface="Proxima Nova"/>
                <a:ea typeface="Proxima Nova"/>
                <a:cs typeface="Proxima Nova"/>
                <a:sym typeface="Proxima Nova"/>
              </a:endParaRPr>
            </a:p>
          </p:txBody>
        </p:sp>
        <p:sp>
          <p:nvSpPr>
            <p:cNvPr id="622" name="Google Shape;622;p46"/>
            <p:cNvSpPr/>
            <p:nvPr/>
          </p:nvSpPr>
          <p:spPr>
            <a:xfrm>
              <a:off x="2011721"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Identify your stakeholders</a:t>
              </a:r>
              <a:endParaRPr b="1">
                <a:solidFill>
                  <a:srgbClr val="FFFFFF"/>
                </a:solidFill>
                <a:latin typeface="Proxima Nova"/>
                <a:ea typeface="Proxima Nova"/>
                <a:cs typeface="Proxima Nova"/>
                <a:sym typeface="Proxima Nova"/>
              </a:endParaRPr>
            </a:p>
          </p:txBody>
        </p:sp>
      </p:grpSp>
      <p:grpSp>
        <p:nvGrpSpPr>
          <p:cNvPr id="623" name="Google Shape;623;p46"/>
          <p:cNvGrpSpPr/>
          <p:nvPr/>
        </p:nvGrpSpPr>
        <p:grpSpPr>
          <a:xfrm>
            <a:off x="562353" y="3356016"/>
            <a:ext cx="5143093" cy="488159"/>
            <a:chOff x="1593008" y="2322424"/>
            <a:chExt cx="2939582" cy="643500"/>
          </a:xfrm>
        </p:grpSpPr>
        <p:sp>
          <p:nvSpPr>
            <p:cNvPr id="624" name="Google Shape;624;p46"/>
            <p:cNvSpPr/>
            <p:nvPr/>
          </p:nvSpPr>
          <p:spPr>
            <a:xfrm rot="-5400000">
              <a:off x="2923390" y="1356724"/>
              <a:ext cx="643500" cy="2574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625" name="Google Shape;625;p46"/>
            <p:cNvSpPr/>
            <p:nvPr/>
          </p:nvSpPr>
          <p:spPr>
            <a:xfrm>
              <a:off x="2011721"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Craft the c</a:t>
              </a:r>
              <a:r>
                <a:rPr b="1" lang="en">
                  <a:solidFill>
                    <a:srgbClr val="FFFFFF"/>
                  </a:solidFill>
                  <a:latin typeface="Proxima Nova"/>
                  <a:ea typeface="Proxima Nova"/>
                  <a:cs typeface="Proxima Nova"/>
                  <a:sym typeface="Proxima Nova"/>
                </a:rPr>
                <a:t>ommunications Plan</a:t>
              </a:r>
              <a:endParaRPr b="1">
                <a:solidFill>
                  <a:srgbClr val="FFFFFF"/>
                </a:solidFill>
                <a:latin typeface="Proxima Nova"/>
                <a:ea typeface="Proxima Nova"/>
                <a:cs typeface="Proxima Nova"/>
                <a:sym typeface="Proxima Nova"/>
              </a:endParaRPr>
            </a:p>
          </p:txBody>
        </p:sp>
        <p:sp>
          <p:nvSpPr>
            <p:cNvPr id="626" name="Google Shape;626;p46"/>
            <p:cNvSpPr/>
            <p:nvPr/>
          </p:nvSpPr>
          <p:spPr>
            <a:xfrm>
              <a:off x="1593008" y="2322567"/>
              <a:ext cx="400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6</a:t>
              </a:r>
              <a:endParaRPr b="1" sz="2000">
                <a:solidFill>
                  <a:srgbClr val="FFFFFF"/>
                </a:solidFill>
                <a:latin typeface="Proxima Nova"/>
                <a:ea typeface="Proxima Nova"/>
                <a:cs typeface="Proxima Nova"/>
                <a:sym typeface="Proxima Nova"/>
              </a:endParaRPr>
            </a:p>
          </p:txBody>
        </p:sp>
      </p:grpSp>
      <p:sp>
        <p:nvSpPr>
          <p:cNvPr id="627" name="Google Shape;627;p46"/>
          <p:cNvSpPr/>
          <p:nvPr/>
        </p:nvSpPr>
        <p:spPr>
          <a:xfrm>
            <a:off x="6369613" y="1567600"/>
            <a:ext cx="2110800" cy="1467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Caveat"/>
                <a:ea typeface="Caveat"/>
                <a:cs typeface="Caveat"/>
                <a:sym typeface="Caveat"/>
              </a:rPr>
              <a:t>Building this foundation is key to managing a </a:t>
            </a:r>
            <a:r>
              <a:rPr lang="en" sz="1800">
                <a:solidFill>
                  <a:schemeClr val="dk1"/>
                </a:solidFill>
                <a:highlight>
                  <a:schemeClr val="accent2"/>
                </a:highlight>
                <a:latin typeface="Caveat"/>
                <a:ea typeface="Caveat"/>
                <a:cs typeface="Caveat"/>
                <a:sym typeface="Caveat"/>
              </a:rPr>
              <a:t>successful compete program </a:t>
            </a:r>
            <a:r>
              <a:rPr lang="en" sz="1800">
                <a:solidFill>
                  <a:schemeClr val="dk1"/>
                </a:solidFill>
                <a:latin typeface="Caveat"/>
                <a:ea typeface="Caveat"/>
                <a:cs typeface="Caveat"/>
                <a:sym typeface="Caveat"/>
              </a:rPr>
              <a:t>that will scale as your business grows. </a:t>
            </a:r>
            <a:endParaRPr sz="1800">
              <a:solidFill>
                <a:schemeClr val="dk1"/>
              </a:solidFill>
              <a:latin typeface="Caveat"/>
              <a:ea typeface="Caveat"/>
              <a:cs typeface="Caveat"/>
              <a:sym typeface="Cavea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631" name="Shape 631"/>
        <p:cNvGrpSpPr/>
        <p:nvPr/>
      </p:nvGrpSpPr>
      <p:grpSpPr>
        <a:xfrm>
          <a:off x="0" y="0"/>
          <a:ext cx="0" cy="0"/>
          <a:chOff x="0" y="0"/>
          <a:chExt cx="0" cy="0"/>
        </a:xfrm>
      </p:grpSpPr>
      <p:pic>
        <p:nvPicPr>
          <p:cNvPr id="632" name="Google Shape;632;p47"/>
          <p:cNvPicPr preferRelativeResize="0"/>
          <p:nvPr/>
        </p:nvPicPr>
        <p:blipFill>
          <a:blip r:embed="rId3">
            <a:alphaModFix/>
          </a:blip>
          <a:stretch>
            <a:fillRect/>
          </a:stretch>
        </p:blipFill>
        <p:spPr>
          <a:xfrm>
            <a:off x="0" y="7"/>
            <a:ext cx="9143997" cy="5143481"/>
          </a:xfrm>
          <a:prstGeom prst="rect">
            <a:avLst/>
          </a:prstGeom>
          <a:noFill/>
          <a:ln>
            <a:noFill/>
          </a:ln>
        </p:spPr>
      </p:pic>
      <p:sp>
        <p:nvSpPr>
          <p:cNvPr id="633" name="Google Shape;633;p47"/>
          <p:cNvSpPr/>
          <p:nvPr/>
        </p:nvSpPr>
        <p:spPr>
          <a:xfrm>
            <a:off x="4333225" y="2992638"/>
            <a:ext cx="387300" cy="24900"/>
          </a:xfrm>
          <a:prstGeom prst="rect">
            <a:avLst/>
          </a:prstGeom>
          <a:solidFill>
            <a:srgbClr val="403687"/>
          </a:solidFill>
          <a:ln cap="flat" cmpd="sng" w="9525">
            <a:solidFill>
              <a:srgbClr val="40368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4" name="Google Shape;634;p47"/>
          <p:cNvSpPr txBox="1"/>
          <p:nvPr>
            <p:ph idx="4294967295" type="sldNum"/>
          </p:nvPr>
        </p:nvSpPr>
        <p:spPr>
          <a:xfrm>
            <a:off x="8310108" y="4803219"/>
            <a:ext cx="205200" cy="207900"/>
          </a:xfrm>
          <a:prstGeom prst="rect">
            <a:avLst/>
          </a:prstGeom>
        </p:spPr>
        <p:txBody>
          <a:bodyPr anchorCtr="0" anchor="ctr" bIns="91425" lIns="91425" spcFirstLastPara="1" rIns="91425" wrap="square" tIns="91425">
            <a:normAutofit fontScale="25000" lnSpcReduction="20000"/>
          </a:bodyPr>
          <a:lstStyle/>
          <a:p>
            <a:pPr indent="0" lvl="0" marL="0" rtl="0" algn="r">
              <a:spcBef>
                <a:spcPts val="0"/>
              </a:spcBef>
              <a:spcAft>
                <a:spcPts val="0"/>
              </a:spcAft>
              <a:buNone/>
            </a:pPr>
            <a:fld id="{00000000-1234-1234-1234-123412341234}" type="slidenum">
              <a:rPr lang="en"/>
              <a:t>‹#›</a:t>
            </a:fld>
            <a:endParaRPr b="0" sz="1000">
              <a:solidFill>
                <a:schemeClr val="dk2"/>
              </a:solidFill>
              <a:latin typeface="Arial"/>
              <a:ea typeface="Arial"/>
              <a:cs typeface="Arial"/>
              <a:sym typeface="Arial"/>
            </a:endParaRPr>
          </a:p>
        </p:txBody>
      </p:sp>
      <p:sp>
        <p:nvSpPr>
          <p:cNvPr id="635" name="Google Shape;635;p47"/>
          <p:cNvSpPr txBox="1"/>
          <p:nvPr>
            <p:ph idx="4294967295" type="title"/>
          </p:nvPr>
        </p:nvSpPr>
        <p:spPr>
          <a:xfrm>
            <a:off x="311700" y="1577550"/>
            <a:ext cx="8520600" cy="8418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a:latin typeface="Proxima Nova"/>
                <a:ea typeface="Proxima Nova"/>
                <a:cs typeface="Proxima Nova"/>
                <a:sym typeface="Proxima Nova"/>
              </a:rPr>
              <a:t>Thanks! </a:t>
            </a:r>
            <a:endParaRPr b="1">
              <a:latin typeface="Proxima Nova"/>
              <a:ea typeface="Proxima Nova"/>
              <a:cs typeface="Proxima Nova"/>
              <a:sym typeface="Proxima Nova"/>
            </a:endParaRPr>
          </a:p>
          <a:p>
            <a:pPr indent="0" lvl="0" marL="0" rtl="0" algn="ctr">
              <a:spcBef>
                <a:spcPts val="0"/>
              </a:spcBef>
              <a:spcAft>
                <a:spcPts val="0"/>
              </a:spcAft>
              <a:buNone/>
            </a:pPr>
            <a:r>
              <a:rPr b="1" lang="en">
                <a:latin typeface="Proxima Nova"/>
                <a:ea typeface="Proxima Nova"/>
                <a:cs typeface="Proxima Nova"/>
                <a:sym typeface="Proxima Nova"/>
              </a:rPr>
              <a:t>Let’s Build 💪</a:t>
            </a:r>
            <a:endParaRPr b="1">
              <a:latin typeface="Proxima Nova"/>
              <a:ea typeface="Proxima Nova"/>
              <a:cs typeface="Proxima Nova"/>
              <a:sym typeface="Proxima Nova"/>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sp>
        <p:nvSpPr>
          <p:cNvPr id="226" name="Google Shape;226;p34"/>
          <p:cNvSpPr txBox="1"/>
          <p:nvPr>
            <p:ph idx="4294967295" type="title"/>
          </p:nvPr>
        </p:nvSpPr>
        <p:spPr>
          <a:xfrm>
            <a:off x="708000" y="1728975"/>
            <a:ext cx="7728000" cy="20016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i="1" lang="en" sz="2850">
                <a:solidFill>
                  <a:schemeClr val="dk2"/>
                </a:solidFill>
                <a:highlight>
                  <a:srgbClr val="FFFFFF"/>
                </a:highlight>
                <a:latin typeface="Proxima Nova"/>
                <a:ea typeface="Proxima Nova"/>
                <a:cs typeface="Proxima Nova"/>
                <a:sym typeface="Proxima Nova"/>
              </a:rPr>
              <a:t>“I</a:t>
            </a:r>
            <a:r>
              <a:rPr i="1" lang="en" sz="2850">
                <a:solidFill>
                  <a:schemeClr val="dk2"/>
                </a:solidFill>
                <a:highlight>
                  <a:srgbClr val="FFFFFF"/>
                </a:highlight>
                <a:latin typeface="Proxima Nova"/>
                <a:ea typeface="Proxima Nova"/>
                <a:cs typeface="Proxima Nova"/>
                <a:sym typeface="Proxima Nova"/>
              </a:rPr>
              <a:t>mprovements will be temporary unless the enterprise addresses </a:t>
            </a:r>
            <a:r>
              <a:rPr b="1" i="1" lang="en" sz="2850">
                <a:solidFill>
                  <a:schemeClr val="dk2"/>
                </a:solidFill>
                <a:highlight>
                  <a:srgbClr val="FFFFFF"/>
                </a:highlight>
                <a:latin typeface="Proxima Nova"/>
                <a:ea typeface="Proxima Nova"/>
                <a:cs typeface="Proxima Nova"/>
                <a:sym typeface="Proxima Nova"/>
              </a:rPr>
              <a:t>how functions set and keep their commitments to the businesses they serve.”</a:t>
            </a:r>
            <a:endParaRPr b="1" i="1" sz="2850">
              <a:solidFill>
                <a:schemeClr val="dk2"/>
              </a:solidFill>
              <a:highlight>
                <a:srgbClr val="FFFFFF"/>
              </a:highlight>
              <a:latin typeface="Proxima Nova"/>
              <a:ea typeface="Proxima Nova"/>
              <a:cs typeface="Proxima Nova"/>
              <a:sym typeface="Proxima Nova"/>
            </a:endParaRPr>
          </a:p>
          <a:p>
            <a:pPr indent="0" lvl="0" marL="0" rtl="0" algn="r">
              <a:spcBef>
                <a:spcPts val="0"/>
              </a:spcBef>
              <a:spcAft>
                <a:spcPts val="0"/>
              </a:spcAft>
              <a:buNone/>
            </a:pPr>
            <a:br>
              <a:rPr i="1" lang="en" sz="1866">
                <a:solidFill>
                  <a:schemeClr val="dk2"/>
                </a:solidFill>
                <a:highlight>
                  <a:srgbClr val="FFFFFF"/>
                </a:highlight>
                <a:latin typeface="Proxima Nova"/>
                <a:ea typeface="Proxima Nova"/>
                <a:cs typeface="Proxima Nova"/>
                <a:sym typeface="Proxima Nova"/>
              </a:rPr>
            </a:br>
            <a:r>
              <a:rPr i="1" lang="en" sz="1866">
                <a:solidFill>
                  <a:schemeClr val="dk2"/>
                </a:solidFill>
                <a:highlight>
                  <a:srgbClr val="FFFFFF"/>
                </a:highlight>
                <a:latin typeface="Proxima Nova"/>
                <a:ea typeface="Proxima Nova"/>
                <a:cs typeface="Proxima Nova"/>
                <a:sym typeface="Proxima Nova"/>
              </a:rPr>
              <a:t>— </a:t>
            </a:r>
            <a:r>
              <a:rPr i="1" lang="en" sz="1866" u="sng">
                <a:solidFill>
                  <a:schemeClr val="dk2"/>
                </a:solidFill>
                <a:highlight>
                  <a:srgbClr val="FFFFFF"/>
                </a:highlight>
                <a:latin typeface="Proxima Nova"/>
                <a:ea typeface="Proxima Nova"/>
                <a:cs typeface="Proxima Nova"/>
                <a:sym typeface="Proxima Nova"/>
                <a:hlinkClick r:id="rId3">
                  <a:extLst>
                    <a:ext uri="{A12FA001-AC4F-418D-AE19-62706E023703}">
                      <ahyp:hlinkClr val="tx"/>
                    </a:ext>
                  </a:extLst>
                </a:hlinkClick>
              </a:rPr>
              <a:t>McKinsey</a:t>
            </a:r>
            <a:endParaRPr i="1" sz="1866">
              <a:solidFill>
                <a:schemeClr val="dk2"/>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5"/>
          <p:cNvSpPr txBox="1"/>
          <p:nvPr>
            <p:ph type="title"/>
          </p:nvPr>
        </p:nvSpPr>
        <p:spPr>
          <a:xfrm>
            <a:off x="380750" y="546675"/>
            <a:ext cx="3594900" cy="572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What is a governance model? </a:t>
            </a:r>
            <a:endParaRPr b="1" sz="2000">
              <a:highlight>
                <a:schemeClr val="accent2"/>
              </a:highlight>
              <a:latin typeface="Proxima Nova"/>
              <a:ea typeface="Proxima Nova"/>
              <a:cs typeface="Proxima Nova"/>
              <a:sym typeface="Proxima Nova"/>
            </a:endParaRPr>
          </a:p>
        </p:txBody>
      </p:sp>
      <p:sp>
        <p:nvSpPr>
          <p:cNvPr id="232" name="Google Shape;232;p35"/>
          <p:cNvSpPr txBox="1"/>
          <p:nvPr>
            <p:ph type="title"/>
          </p:nvPr>
        </p:nvSpPr>
        <p:spPr>
          <a:xfrm>
            <a:off x="4253325" y="662175"/>
            <a:ext cx="4879200" cy="3276900"/>
          </a:xfrm>
          <a:prstGeom prst="rect">
            <a:avLst/>
          </a:prstGeom>
        </p:spPr>
        <p:txBody>
          <a:bodyPr anchorCtr="0" anchor="t" bIns="91425" lIns="91425" spcFirstLastPara="1" rIns="91425" wrap="square" tIns="91425">
            <a:normAutofit/>
          </a:bodyPr>
          <a:lstStyle/>
          <a:p>
            <a:pPr indent="0" lvl="0" marL="0" rtl="0" algn="ctr">
              <a:lnSpc>
                <a:spcPct val="100000"/>
              </a:lnSpc>
              <a:spcBef>
                <a:spcPts val="0"/>
              </a:spcBef>
              <a:spcAft>
                <a:spcPts val="0"/>
              </a:spcAft>
              <a:buClr>
                <a:schemeClr val="dk1"/>
              </a:buClr>
              <a:buSzPts val="1100"/>
              <a:buFont typeface="Arial"/>
              <a:buNone/>
            </a:pPr>
            <a:r>
              <a:t/>
            </a:r>
            <a:endParaRPr i="1" sz="2200">
              <a:latin typeface="Proxima Nova"/>
              <a:ea typeface="Proxima Nova"/>
              <a:cs typeface="Proxima Nova"/>
              <a:sym typeface="Proxima Nova"/>
            </a:endParaRPr>
          </a:p>
          <a:p>
            <a:pPr indent="0" lvl="0" marL="0" rtl="0" algn="ctr">
              <a:lnSpc>
                <a:spcPct val="100000"/>
              </a:lnSpc>
              <a:spcBef>
                <a:spcPts val="0"/>
              </a:spcBef>
              <a:spcAft>
                <a:spcPts val="0"/>
              </a:spcAft>
              <a:buClr>
                <a:schemeClr val="dk1"/>
              </a:buClr>
              <a:buSzPts val="1100"/>
              <a:buFont typeface="Arial"/>
              <a:buNone/>
            </a:pPr>
            <a:r>
              <a:t/>
            </a:r>
            <a:endParaRPr i="1" sz="2200">
              <a:latin typeface="Caveat"/>
              <a:ea typeface="Caveat"/>
              <a:cs typeface="Caveat"/>
              <a:sym typeface="Caveat"/>
            </a:endParaRPr>
          </a:p>
          <a:p>
            <a:pPr indent="0" lvl="0" marL="0" rtl="0" algn="ctr">
              <a:lnSpc>
                <a:spcPct val="100000"/>
              </a:lnSpc>
              <a:spcBef>
                <a:spcPts val="1000"/>
              </a:spcBef>
              <a:spcAft>
                <a:spcPts val="0"/>
              </a:spcAft>
              <a:buNone/>
            </a:pPr>
            <a:r>
              <a:rPr lang="en" sz="2200">
                <a:solidFill>
                  <a:srgbClr val="333333"/>
                </a:solidFill>
                <a:highlight>
                  <a:srgbClr val="FFFFFF"/>
                </a:highlight>
                <a:latin typeface="Caveat"/>
                <a:ea typeface="Caveat"/>
                <a:cs typeface="Caveat"/>
                <a:sym typeface="Caveat"/>
              </a:rPr>
              <a:t>Who’s involved? </a:t>
            </a:r>
            <a:endParaRPr sz="2200">
              <a:solidFill>
                <a:srgbClr val="333333"/>
              </a:solidFill>
              <a:highlight>
                <a:srgbClr val="FFFFFF"/>
              </a:highlight>
              <a:latin typeface="Caveat"/>
              <a:ea typeface="Caveat"/>
              <a:cs typeface="Caveat"/>
              <a:sym typeface="Caveat"/>
            </a:endParaRPr>
          </a:p>
          <a:p>
            <a:pPr indent="0" lvl="0" marL="0" rtl="0" algn="ctr">
              <a:lnSpc>
                <a:spcPct val="100000"/>
              </a:lnSpc>
              <a:spcBef>
                <a:spcPts val="1000"/>
              </a:spcBef>
              <a:spcAft>
                <a:spcPts val="0"/>
              </a:spcAft>
              <a:buNone/>
            </a:pPr>
            <a:r>
              <a:rPr lang="en" sz="2200">
                <a:solidFill>
                  <a:srgbClr val="333333"/>
                </a:solidFill>
                <a:highlight>
                  <a:srgbClr val="FFFFFF"/>
                </a:highlight>
                <a:latin typeface="Caveat"/>
                <a:ea typeface="Caveat"/>
                <a:cs typeface="Caveat"/>
                <a:sym typeface="Caveat"/>
              </a:rPr>
              <a:t>What are our roles? </a:t>
            </a:r>
            <a:endParaRPr sz="2200">
              <a:solidFill>
                <a:srgbClr val="333333"/>
              </a:solidFill>
              <a:highlight>
                <a:srgbClr val="FFFFFF"/>
              </a:highlight>
              <a:latin typeface="Caveat"/>
              <a:ea typeface="Caveat"/>
              <a:cs typeface="Caveat"/>
              <a:sym typeface="Caveat"/>
            </a:endParaRPr>
          </a:p>
          <a:p>
            <a:pPr indent="0" lvl="0" marL="0" rtl="0" algn="ctr">
              <a:lnSpc>
                <a:spcPct val="100000"/>
              </a:lnSpc>
              <a:spcBef>
                <a:spcPts val="1000"/>
              </a:spcBef>
              <a:spcAft>
                <a:spcPts val="0"/>
              </a:spcAft>
              <a:buNone/>
            </a:pPr>
            <a:r>
              <a:rPr lang="en" sz="2200">
                <a:solidFill>
                  <a:srgbClr val="333333"/>
                </a:solidFill>
                <a:highlight>
                  <a:srgbClr val="FFFFFF"/>
                </a:highlight>
                <a:latin typeface="Caveat"/>
                <a:ea typeface="Caveat"/>
                <a:cs typeface="Caveat"/>
                <a:sym typeface="Caveat"/>
              </a:rPr>
              <a:t>How do we work together? </a:t>
            </a:r>
            <a:endParaRPr sz="2200">
              <a:solidFill>
                <a:srgbClr val="333333"/>
              </a:solidFill>
              <a:highlight>
                <a:srgbClr val="FFFFFF"/>
              </a:highlight>
              <a:latin typeface="Caveat"/>
              <a:ea typeface="Caveat"/>
              <a:cs typeface="Caveat"/>
              <a:sym typeface="Caveat"/>
            </a:endParaRPr>
          </a:p>
          <a:p>
            <a:pPr indent="0" lvl="0" marL="0" rtl="0" algn="ctr">
              <a:lnSpc>
                <a:spcPct val="100000"/>
              </a:lnSpc>
              <a:spcBef>
                <a:spcPts val="1000"/>
              </a:spcBef>
              <a:spcAft>
                <a:spcPts val="1000"/>
              </a:spcAft>
              <a:buNone/>
            </a:pPr>
            <a:r>
              <a:rPr lang="en" sz="2200">
                <a:solidFill>
                  <a:srgbClr val="333333"/>
                </a:solidFill>
                <a:highlight>
                  <a:srgbClr val="FFFFFF"/>
                </a:highlight>
                <a:latin typeface="Caveat"/>
                <a:ea typeface="Caveat"/>
                <a:cs typeface="Caveat"/>
                <a:sym typeface="Caveat"/>
              </a:rPr>
              <a:t>How do we measure success? </a:t>
            </a:r>
            <a:endParaRPr sz="2200">
              <a:solidFill>
                <a:srgbClr val="333333"/>
              </a:solidFill>
              <a:highlight>
                <a:srgbClr val="FFFFFF"/>
              </a:highlight>
              <a:latin typeface="Caveat"/>
              <a:ea typeface="Caveat"/>
              <a:cs typeface="Caveat"/>
              <a:sym typeface="Caveat"/>
            </a:endParaRPr>
          </a:p>
        </p:txBody>
      </p:sp>
      <p:sp>
        <p:nvSpPr>
          <p:cNvPr id="233" name="Google Shape;233;p35"/>
          <p:cNvSpPr txBox="1"/>
          <p:nvPr>
            <p:ph idx="1" type="body"/>
          </p:nvPr>
        </p:nvSpPr>
        <p:spPr>
          <a:xfrm>
            <a:off x="682475" y="1174300"/>
            <a:ext cx="3281700" cy="28491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Clr>
                <a:schemeClr val="dk1"/>
              </a:buClr>
              <a:buSzPts val="1100"/>
              <a:buFont typeface="Arial"/>
              <a:buNone/>
            </a:pPr>
            <a:r>
              <a:rPr lang="en" sz="2200">
                <a:solidFill>
                  <a:schemeClr val="lt1"/>
                </a:solidFill>
              </a:rPr>
              <a:t>A scalable system to help manage a project or program by addressing:</a:t>
            </a:r>
            <a:endParaRPr sz="2200">
              <a:solidFill>
                <a:schemeClr val="lt1"/>
              </a:solidFill>
            </a:endParaRPr>
          </a:p>
        </p:txBody>
      </p:sp>
      <p:pic>
        <p:nvPicPr>
          <p:cNvPr id="234" name="Google Shape;234;p35"/>
          <p:cNvPicPr preferRelativeResize="0"/>
          <p:nvPr/>
        </p:nvPicPr>
        <p:blipFill>
          <a:blip r:embed="rId3">
            <a:alphaModFix/>
          </a:blip>
          <a:stretch>
            <a:fillRect/>
          </a:stretch>
        </p:blipFill>
        <p:spPr>
          <a:xfrm>
            <a:off x="1927563" y="3682225"/>
            <a:ext cx="791525" cy="764050"/>
          </a:xfrm>
          <a:prstGeom prst="rect">
            <a:avLst/>
          </a:prstGeom>
          <a:noFill/>
          <a:ln>
            <a:noFill/>
          </a:ln>
        </p:spPr>
      </p:pic>
      <p:pic>
        <p:nvPicPr>
          <p:cNvPr id="235" name="Google Shape;235;p35"/>
          <p:cNvPicPr preferRelativeResize="0"/>
          <p:nvPr/>
        </p:nvPicPr>
        <p:blipFill>
          <a:blip r:embed="rId4">
            <a:alphaModFix/>
          </a:blip>
          <a:stretch>
            <a:fillRect/>
          </a:stretch>
        </p:blipFill>
        <p:spPr>
          <a:xfrm>
            <a:off x="6394203" y="3682220"/>
            <a:ext cx="855375" cy="8554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grpSp>
        <p:nvGrpSpPr>
          <p:cNvPr id="240" name="Google Shape;240;p36"/>
          <p:cNvGrpSpPr/>
          <p:nvPr/>
        </p:nvGrpSpPr>
        <p:grpSpPr>
          <a:xfrm>
            <a:off x="562425" y="1431875"/>
            <a:ext cx="2989780" cy="1014736"/>
            <a:chOff x="171123" y="976792"/>
            <a:chExt cx="3703890" cy="1289700"/>
          </a:xfrm>
        </p:grpSpPr>
        <p:sp>
          <p:nvSpPr>
            <p:cNvPr id="241" name="Google Shape;241;p36"/>
            <p:cNvSpPr txBox="1"/>
            <p:nvPr/>
          </p:nvSpPr>
          <p:spPr>
            <a:xfrm>
              <a:off x="171123" y="976792"/>
              <a:ext cx="2470800" cy="1289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latin typeface="Proxima Nova"/>
                  <a:ea typeface="Proxima Nova"/>
                  <a:cs typeface="Proxima Nova"/>
                  <a:sym typeface="Proxima Nova"/>
                </a:rPr>
                <a:t>Execute &amp; Automate</a:t>
              </a:r>
              <a:endParaRPr b="1" sz="1100">
                <a:latin typeface="Proxima Nova"/>
                <a:ea typeface="Proxima Nova"/>
                <a:cs typeface="Proxima Nova"/>
                <a:sym typeface="Proxima Nova"/>
              </a:endParaRPr>
            </a:p>
            <a:p>
              <a:pPr indent="0" lvl="0" marL="0" rtl="0" algn="r">
                <a:spcBef>
                  <a:spcPts val="0"/>
                </a:spcBef>
                <a:spcAft>
                  <a:spcPts val="1600"/>
                </a:spcAft>
                <a:buNone/>
              </a:pPr>
              <a:r>
                <a:rPr lang="en" sz="1100">
                  <a:latin typeface="Proxima Nova"/>
                  <a:ea typeface="Proxima Nova"/>
                  <a:cs typeface="Proxima Nova"/>
                  <a:sym typeface="Proxima Nova"/>
                </a:rPr>
                <a:t>Tools, training, playbooks and more support the execution of processes.</a:t>
              </a:r>
              <a:endParaRPr b="1" sz="1100">
                <a:latin typeface="Proxima Nova"/>
                <a:ea typeface="Proxima Nova"/>
                <a:cs typeface="Proxima Nova"/>
                <a:sym typeface="Proxima Nova"/>
              </a:endParaRPr>
            </a:p>
          </p:txBody>
        </p:sp>
        <p:cxnSp>
          <p:nvCxnSpPr>
            <p:cNvPr id="242" name="Google Shape;242;p36"/>
            <p:cNvCxnSpPr/>
            <p:nvPr/>
          </p:nvCxnSpPr>
          <p:spPr>
            <a:xfrm rot="10800000">
              <a:off x="2830713" y="1444233"/>
              <a:ext cx="1044300" cy="0"/>
            </a:xfrm>
            <a:prstGeom prst="straightConnector1">
              <a:avLst/>
            </a:prstGeom>
            <a:noFill/>
            <a:ln cap="flat" cmpd="sng" w="9525">
              <a:solidFill>
                <a:schemeClr val="lt2"/>
              </a:solidFill>
              <a:prstDash val="solid"/>
              <a:round/>
              <a:headEnd len="sm" w="sm" type="none"/>
              <a:tailEnd len="med" w="med" type="oval"/>
            </a:ln>
          </p:spPr>
        </p:cxnSp>
      </p:grpSp>
      <p:grpSp>
        <p:nvGrpSpPr>
          <p:cNvPr id="243" name="Google Shape;243;p36"/>
          <p:cNvGrpSpPr/>
          <p:nvPr/>
        </p:nvGrpSpPr>
        <p:grpSpPr>
          <a:xfrm>
            <a:off x="301750" y="3039100"/>
            <a:ext cx="3462385" cy="1014736"/>
            <a:chOff x="-430865" y="2991408"/>
            <a:chExt cx="4289377" cy="1289700"/>
          </a:xfrm>
        </p:grpSpPr>
        <p:sp>
          <p:nvSpPr>
            <p:cNvPr id="244" name="Google Shape;244;p36"/>
            <p:cNvSpPr txBox="1"/>
            <p:nvPr/>
          </p:nvSpPr>
          <p:spPr>
            <a:xfrm>
              <a:off x="-430865" y="2991408"/>
              <a:ext cx="2796600" cy="12897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None/>
              </a:pPr>
              <a:r>
                <a:rPr b="1" lang="en" sz="1500">
                  <a:latin typeface="Proxima Nova"/>
                  <a:ea typeface="Proxima Nova"/>
                  <a:cs typeface="Proxima Nova"/>
                  <a:sym typeface="Proxima Nova"/>
                </a:rPr>
                <a:t>Drive Consistency</a:t>
              </a:r>
              <a:endParaRPr b="1" sz="1100">
                <a:latin typeface="Proxima Nova"/>
                <a:ea typeface="Proxima Nova"/>
                <a:cs typeface="Proxima Nova"/>
                <a:sym typeface="Proxima Nova"/>
              </a:endParaRPr>
            </a:p>
            <a:p>
              <a:pPr indent="0" lvl="0" marL="0" rtl="0" algn="r">
                <a:spcBef>
                  <a:spcPts val="0"/>
                </a:spcBef>
                <a:spcAft>
                  <a:spcPts val="1600"/>
                </a:spcAft>
                <a:buNone/>
              </a:pPr>
              <a:r>
                <a:rPr lang="en" sz="1100">
                  <a:latin typeface="Proxima Nova"/>
                  <a:ea typeface="Proxima Nova"/>
                  <a:cs typeface="Proxima Nova"/>
                  <a:sym typeface="Proxima Nova"/>
                </a:rPr>
                <a:t>Processes define the steps and roles in support of policy and ensure consistent execution.</a:t>
              </a:r>
              <a:endParaRPr b="1" sz="1100">
                <a:latin typeface="Proxima Nova"/>
                <a:ea typeface="Proxima Nova"/>
                <a:cs typeface="Proxima Nova"/>
                <a:sym typeface="Proxima Nova"/>
              </a:endParaRPr>
            </a:p>
          </p:txBody>
        </p:sp>
        <p:cxnSp>
          <p:nvCxnSpPr>
            <p:cNvPr id="245" name="Google Shape;245;p36"/>
            <p:cNvCxnSpPr/>
            <p:nvPr/>
          </p:nvCxnSpPr>
          <p:spPr>
            <a:xfrm rot="10800000">
              <a:off x="2547512" y="3586273"/>
              <a:ext cx="1311000" cy="0"/>
            </a:xfrm>
            <a:prstGeom prst="straightConnector1">
              <a:avLst/>
            </a:prstGeom>
            <a:noFill/>
            <a:ln cap="flat" cmpd="sng" w="9525">
              <a:solidFill>
                <a:schemeClr val="lt2"/>
              </a:solidFill>
              <a:prstDash val="solid"/>
              <a:round/>
              <a:headEnd len="sm" w="sm" type="none"/>
              <a:tailEnd len="med" w="med" type="oval"/>
            </a:ln>
          </p:spPr>
        </p:cxnSp>
      </p:grpSp>
      <p:grpSp>
        <p:nvGrpSpPr>
          <p:cNvPr id="246" name="Google Shape;246;p36"/>
          <p:cNvGrpSpPr/>
          <p:nvPr/>
        </p:nvGrpSpPr>
        <p:grpSpPr>
          <a:xfrm>
            <a:off x="5567390" y="1346500"/>
            <a:ext cx="3152624" cy="1014736"/>
            <a:chOff x="5304225" y="1254023"/>
            <a:chExt cx="3905630" cy="1289700"/>
          </a:xfrm>
        </p:grpSpPr>
        <p:sp>
          <p:nvSpPr>
            <p:cNvPr id="247" name="Google Shape;247;p36"/>
            <p:cNvSpPr txBox="1"/>
            <p:nvPr/>
          </p:nvSpPr>
          <p:spPr>
            <a:xfrm>
              <a:off x="6687755" y="1254023"/>
              <a:ext cx="2522100" cy="128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500">
                  <a:latin typeface="Proxima Nova"/>
                  <a:ea typeface="Proxima Nova"/>
                  <a:cs typeface="Proxima Nova"/>
                  <a:sym typeface="Proxima Nova"/>
                </a:rPr>
                <a:t>Align &amp; Organize</a:t>
              </a:r>
              <a:endParaRPr b="1" sz="1100">
                <a:latin typeface="Proxima Nova"/>
                <a:ea typeface="Proxima Nova"/>
                <a:cs typeface="Proxima Nova"/>
                <a:sym typeface="Proxima Nova"/>
              </a:endParaRPr>
            </a:p>
            <a:p>
              <a:pPr indent="0" lvl="0" marL="0" rtl="0" algn="l">
                <a:spcBef>
                  <a:spcPts val="0"/>
                </a:spcBef>
                <a:spcAft>
                  <a:spcPts val="1600"/>
                </a:spcAft>
                <a:buNone/>
              </a:pPr>
              <a:r>
                <a:rPr lang="en" sz="1100">
                  <a:latin typeface="Proxima Nova"/>
                  <a:ea typeface="Proxima Nova"/>
                  <a:cs typeface="Proxima Nova"/>
                  <a:sym typeface="Proxima Nova"/>
                </a:rPr>
                <a:t>Governance starts with clear accountability for roles &amp; the org structure that supports.</a:t>
              </a:r>
              <a:endParaRPr sz="1100">
                <a:latin typeface="Proxima Nova"/>
                <a:ea typeface="Proxima Nova"/>
                <a:cs typeface="Proxima Nova"/>
                <a:sym typeface="Proxima Nova"/>
              </a:endParaRPr>
            </a:p>
          </p:txBody>
        </p:sp>
        <p:cxnSp>
          <p:nvCxnSpPr>
            <p:cNvPr id="248" name="Google Shape;248;p36"/>
            <p:cNvCxnSpPr/>
            <p:nvPr/>
          </p:nvCxnSpPr>
          <p:spPr>
            <a:xfrm>
              <a:off x="5304225" y="1802048"/>
              <a:ext cx="1286700" cy="0"/>
            </a:xfrm>
            <a:prstGeom prst="straightConnector1">
              <a:avLst/>
            </a:prstGeom>
            <a:noFill/>
            <a:ln cap="flat" cmpd="sng" w="9525">
              <a:solidFill>
                <a:schemeClr val="lt2"/>
              </a:solidFill>
              <a:prstDash val="solid"/>
              <a:round/>
              <a:headEnd len="sm" w="sm" type="none"/>
              <a:tailEnd len="med" w="med" type="oval"/>
            </a:ln>
          </p:spPr>
        </p:cxnSp>
      </p:grpSp>
      <p:grpSp>
        <p:nvGrpSpPr>
          <p:cNvPr id="249" name="Google Shape;249;p36"/>
          <p:cNvGrpSpPr/>
          <p:nvPr/>
        </p:nvGrpSpPr>
        <p:grpSpPr>
          <a:xfrm>
            <a:off x="5523415" y="2999775"/>
            <a:ext cx="3115791" cy="1014736"/>
            <a:chOff x="5209825" y="3003451"/>
            <a:chExt cx="3859999" cy="1289700"/>
          </a:xfrm>
        </p:grpSpPr>
        <p:sp>
          <p:nvSpPr>
            <p:cNvPr id="250" name="Google Shape;250;p36"/>
            <p:cNvSpPr txBox="1"/>
            <p:nvPr/>
          </p:nvSpPr>
          <p:spPr>
            <a:xfrm>
              <a:off x="6593324" y="3003451"/>
              <a:ext cx="2476500" cy="1289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b="1" lang="en" sz="1600">
                  <a:latin typeface="Proxima Nova"/>
                  <a:ea typeface="Proxima Nova"/>
                  <a:cs typeface="Proxima Nova"/>
                  <a:sym typeface="Proxima Nova"/>
                </a:rPr>
                <a:t>Codify Agreements</a:t>
              </a:r>
              <a:endParaRPr b="1" sz="1200">
                <a:latin typeface="Proxima Nova"/>
                <a:ea typeface="Proxima Nova"/>
                <a:cs typeface="Proxima Nova"/>
                <a:sym typeface="Proxima Nova"/>
              </a:endParaRPr>
            </a:p>
            <a:p>
              <a:pPr indent="0" lvl="0" marL="0" rtl="0" algn="l">
                <a:spcBef>
                  <a:spcPts val="0"/>
                </a:spcBef>
                <a:spcAft>
                  <a:spcPts val="0"/>
                </a:spcAft>
                <a:buNone/>
              </a:pPr>
              <a:r>
                <a:rPr lang="en" sz="1000">
                  <a:latin typeface="Proxima Nova"/>
                  <a:ea typeface="Proxima Nova"/>
                  <a:cs typeface="Proxima Nova"/>
                  <a:sym typeface="Proxima Nova"/>
                </a:rPr>
                <a:t>Agreements among stakeholders  are captured, which reflects the boundaries of what is and isn’t acceptable.</a:t>
              </a:r>
              <a:endParaRPr sz="1000">
                <a:latin typeface="Proxima Nova"/>
                <a:ea typeface="Proxima Nova"/>
                <a:cs typeface="Proxima Nova"/>
                <a:sym typeface="Proxima Nova"/>
              </a:endParaRPr>
            </a:p>
          </p:txBody>
        </p:sp>
        <p:cxnSp>
          <p:nvCxnSpPr>
            <p:cNvPr id="251" name="Google Shape;251;p36"/>
            <p:cNvCxnSpPr/>
            <p:nvPr/>
          </p:nvCxnSpPr>
          <p:spPr>
            <a:xfrm>
              <a:off x="5209825" y="3648300"/>
              <a:ext cx="1286700" cy="0"/>
            </a:xfrm>
            <a:prstGeom prst="straightConnector1">
              <a:avLst/>
            </a:prstGeom>
            <a:noFill/>
            <a:ln cap="flat" cmpd="sng" w="9525">
              <a:solidFill>
                <a:schemeClr val="lt2"/>
              </a:solidFill>
              <a:prstDash val="solid"/>
              <a:round/>
              <a:headEnd len="sm" w="sm" type="none"/>
              <a:tailEnd len="med" w="med" type="oval"/>
            </a:ln>
          </p:spPr>
        </p:cxnSp>
      </p:grpSp>
      <p:sp>
        <p:nvSpPr>
          <p:cNvPr id="252" name="Google Shape;252;p36"/>
          <p:cNvSpPr txBox="1"/>
          <p:nvPr>
            <p:ph idx="4294967295" type="title"/>
          </p:nvPr>
        </p:nvSpPr>
        <p:spPr>
          <a:xfrm>
            <a:off x="224031" y="306050"/>
            <a:ext cx="5827800" cy="572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Why create a governance model?</a:t>
            </a:r>
            <a:endParaRPr b="1" sz="2000">
              <a:highlight>
                <a:schemeClr val="accent2"/>
              </a:highlight>
              <a:latin typeface="Proxima Nova"/>
              <a:ea typeface="Proxima Nova"/>
              <a:cs typeface="Proxima Nova"/>
              <a:sym typeface="Proxima Nova"/>
            </a:endParaRPr>
          </a:p>
        </p:txBody>
      </p:sp>
      <p:sp>
        <p:nvSpPr>
          <p:cNvPr id="253" name="Google Shape;253;p36"/>
          <p:cNvSpPr/>
          <p:nvPr/>
        </p:nvSpPr>
        <p:spPr>
          <a:xfrm>
            <a:off x="3297500" y="1318142"/>
            <a:ext cx="2540100" cy="2540100"/>
          </a:xfrm>
          <a:prstGeom prst="donut">
            <a:avLst>
              <a:gd fmla="val 16067" name="adj"/>
            </a:avLst>
          </a:prstGeom>
          <a:solidFill>
            <a:srgbClr val="000000">
              <a:alpha val="1076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6"/>
          <p:cNvSpPr/>
          <p:nvPr/>
        </p:nvSpPr>
        <p:spPr>
          <a:xfrm flipH="1" rot="-1800047">
            <a:off x="3221956" y="1238834"/>
            <a:ext cx="2690936" cy="2690936"/>
          </a:xfrm>
          <a:prstGeom prst="blockArc">
            <a:avLst>
              <a:gd fmla="val 14348563" name="adj1"/>
              <a:gd fmla="val 19872341" name="adj2"/>
              <a:gd fmla="val 9100" name="adj3"/>
            </a:avLst>
          </a:prstGeom>
          <a:solidFill>
            <a:schemeClr val="dk2"/>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6"/>
          <p:cNvSpPr txBox="1"/>
          <p:nvPr/>
        </p:nvSpPr>
        <p:spPr>
          <a:xfrm>
            <a:off x="3845784" y="2208860"/>
            <a:ext cx="1443600" cy="8043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b="1" lang="en" sz="1600">
                <a:latin typeface="Proxima Nova"/>
                <a:ea typeface="Proxima Nova"/>
                <a:cs typeface="Proxima Nova"/>
                <a:sym typeface="Proxima Nova"/>
              </a:rPr>
              <a:t>Governa</a:t>
            </a:r>
            <a:r>
              <a:rPr b="1" lang="en" sz="1600">
                <a:latin typeface="Proxima Nova"/>
                <a:ea typeface="Proxima Nova"/>
                <a:cs typeface="Proxima Nova"/>
                <a:sym typeface="Proxima Nova"/>
              </a:rPr>
              <a:t>n</a:t>
            </a:r>
            <a:r>
              <a:rPr b="1" lang="en" sz="1600">
                <a:latin typeface="Proxima Nova"/>
                <a:ea typeface="Proxima Nova"/>
                <a:cs typeface="Proxima Nova"/>
                <a:sym typeface="Proxima Nova"/>
              </a:rPr>
              <a:t>ce</a:t>
            </a:r>
            <a:endParaRPr sz="1600">
              <a:latin typeface="Proxima Nova"/>
              <a:ea typeface="Proxima Nova"/>
              <a:cs typeface="Proxima Nova"/>
              <a:sym typeface="Proxima Nova"/>
            </a:endParaRPr>
          </a:p>
        </p:txBody>
      </p:sp>
      <p:sp>
        <p:nvSpPr>
          <p:cNvPr id="256" name="Google Shape;256;p36"/>
          <p:cNvSpPr/>
          <p:nvPr/>
        </p:nvSpPr>
        <p:spPr>
          <a:xfrm rot="1800047">
            <a:off x="3219843" y="1238834"/>
            <a:ext cx="2690936" cy="2690936"/>
          </a:xfrm>
          <a:prstGeom prst="blockArc">
            <a:avLst>
              <a:gd fmla="val 14545937" name="adj1"/>
              <a:gd fmla="val 19902139" name="adj2"/>
              <a:gd fmla="val 9115" name="adj3"/>
            </a:avLst>
          </a:prstGeom>
          <a:solidFill>
            <a:schemeClr val="accent6"/>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6"/>
          <p:cNvSpPr/>
          <p:nvPr/>
        </p:nvSpPr>
        <p:spPr>
          <a:xfrm rot="9000757">
            <a:off x="3213964" y="1238420"/>
            <a:ext cx="2690226" cy="2690226"/>
          </a:xfrm>
          <a:prstGeom prst="blockArc">
            <a:avLst>
              <a:gd fmla="val 18041678" name="adj1"/>
              <a:gd fmla="val 1798478" name="adj2"/>
              <a:gd fmla="val 9595" name="adj3"/>
            </a:avLst>
          </a:prstGeom>
          <a:solidFill>
            <a:schemeClr val="accent3"/>
          </a:solidFill>
          <a:ln>
            <a:noFill/>
          </a:ln>
          <a:effectLst>
            <a:outerShdw blurRad="71438" rotWithShape="0" algn="bl"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6"/>
          <p:cNvSpPr/>
          <p:nvPr/>
        </p:nvSpPr>
        <p:spPr>
          <a:xfrm flipH="1" rot="-9000757">
            <a:off x="3221634" y="1239170"/>
            <a:ext cx="2690226" cy="2690226"/>
          </a:xfrm>
          <a:prstGeom prst="blockArc">
            <a:avLst>
              <a:gd fmla="val 17967225" name="adj1"/>
              <a:gd fmla="val 1529547" name="adj2"/>
              <a:gd fmla="val 9279" name="adj3"/>
            </a:avLst>
          </a:prstGeom>
          <a:solidFill>
            <a:schemeClr val="accent1"/>
          </a:solidFill>
          <a:ln>
            <a:noFill/>
          </a:ln>
          <a:effectLst>
            <a:outerShdw blurRad="71438" rotWithShape="0" algn="bl" dir="5400000" dist="9525">
              <a:srgbClr val="000000">
                <a:alpha val="4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6"/>
          <p:cNvSpPr/>
          <p:nvPr/>
        </p:nvSpPr>
        <p:spPr>
          <a:xfrm rot="8100000">
            <a:off x="3166119" y="2409850"/>
            <a:ext cx="363170" cy="36317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6"/>
          <p:cNvSpPr/>
          <p:nvPr/>
        </p:nvSpPr>
        <p:spPr>
          <a:xfrm rot="-2700000">
            <a:off x="5598628" y="2402688"/>
            <a:ext cx="363170" cy="36317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6"/>
          <p:cNvSpPr/>
          <p:nvPr/>
        </p:nvSpPr>
        <p:spPr>
          <a:xfrm rot="2700000">
            <a:off x="4382023" y="3615461"/>
            <a:ext cx="363170" cy="36317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6"/>
          <p:cNvSpPr/>
          <p:nvPr/>
        </p:nvSpPr>
        <p:spPr>
          <a:xfrm rot="-8100000">
            <a:off x="4382715" y="1179793"/>
            <a:ext cx="363170" cy="363170"/>
          </a:xfrm>
          <a:prstGeom prst="rtTriangle">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6"/>
          <p:cNvSpPr txBox="1"/>
          <p:nvPr/>
        </p:nvSpPr>
        <p:spPr>
          <a:xfrm>
            <a:off x="111975" y="4709975"/>
            <a:ext cx="17121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Proxima Nova"/>
                <a:ea typeface="Proxima Nova"/>
                <a:cs typeface="Proxima Nova"/>
                <a:sym typeface="Proxima Nova"/>
              </a:rPr>
              <a:t>Source: Altimeter Group</a:t>
            </a:r>
            <a:endParaRPr sz="900">
              <a:latin typeface="Proxima Nova"/>
              <a:ea typeface="Proxima Nova"/>
              <a:cs typeface="Proxima Nova"/>
              <a:sym typeface="Proxima Nova"/>
            </a:endParaRPr>
          </a:p>
        </p:txBody>
      </p:sp>
      <p:sp>
        <p:nvSpPr>
          <p:cNvPr id="264" name="Google Shape;264;p36"/>
          <p:cNvSpPr txBox="1"/>
          <p:nvPr/>
        </p:nvSpPr>
        <p:spPr>
          <a:xfrm>
            <a:off x="6481600" y="1318150"/>
            <a:ext cx="361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roxima Nova"/>
                <a:ea typeface="Proxima Nova"/>
                <a:cs typeface="Proxima Nova"/>
                <a:sym typeface="Proxima Nova"/>
              </a:rPr>
              <a:t>1.</a:t>
            </a:r>
            <a:endParaRPr b="1" sz="1500">
              <a:latin typeface="Proxima Nova"/>
              <a:ea typeface="Proxima Nova"/>
              <a:cs typeface="Proxima Nova"/>
              <a:sym typeface="Proxima Nova"/>
            </a:endParaRPr>
          </a:p>
        </p:txBody>
      </p:sp>
      <p:sp>
        <p:nvSpPr>
          <p:cNvPr id="265" name="Google Shape;265;p36"/>
          <p:cNvSpPr txBox="1"/>
          <p:nvPr/>
        </p:nvSpPr>
        <p:spPr>
          <a:xfrm>
            <a:off x="6405375" y="2980875"/>
            <a:ext cx="361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roxima Nova"/>
                <a:ea typeface="Proxima Nova"/>
                <a:cs typeface="Proxima Nova"/>
                <a:sym typeface="Proxima Nova"/>
              </a:rPr>
              <a:t>2</a:t>
            </a:r>
            <a:r>
              <a:rPr b="1" lang="en" sz="1500">
                <a:latin typeface="Proxima Nova"/>
                <a:ea typeface="Proxima Nova"/>
                <a:cs typeface="Proxima Nova"/>
                <a:sym typeface="Proxima Nova"/>
              </a:rPr>
              <a:t>.</a:t>
            </a:r>
            <a:endParaRPr b="1" sz="1500">
              <a:latin typeface="Proxima Nova"/>
              <a:ea typeface="Proxima Nova"/>
              <a:cs typeface="Proxima Nova"/>
              <a:sym typeface="Proxima Nova"/>
            </a:endParaRPr>
          </a:p>
        </p:txBody>
      </p:sp>
      <p:sp>
        <p:nvSpPr>
          <p:cNvPr id="266" name="Google Shape;266;p36"/>
          <p:cNvSpPr txBox="1"/>
          <p:nvPr/>
        </p:nvSpPr>
        <p:spPr>
          <a:xfrm>
            <a:off x="611450" y="2980875"/>
            <a:ext cx="361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roxima Nova"/>
                <a:ea typeface="Proxima Nova"/>
                <a:cs typeface="Proxima Nova"/>
                <a:sym typeface="Proxima Nova"/>
              </a:rPr>
              <a:t>3</a:t>
            </a:r>
            <a:r>
              <a:rPr b="1" lang="en" sz="1500">
                <a:latin typeface="Proxima Nova"/>
                <a:ea typeface="Proxima Nova"/>
                <a:cs typeface="Proxima Nova"/>
                <a:sym typeface="Proxima Nova"/>
              </a:rPr>
              <a:t>.</a:t>
            </a:r>
            <a:endParaRPr b="1" sz="1500">
              <a:latin typeface="Proxima Nova"/>
              <a:ea typeface="Proxima Nova"/>
              <a:cs typeface="Proxima Nova"/>
              <a:sym typeface="Proxima Nova"/>
            </a:endParaRPr>
          </a:p>
        </p:txBody>
      </p:sp>
      <p:sp>
        <p:nvSpPr>
          <p:cNvPr id="267" name="Google Shape;267;p36"/>
          <p:cNvSpPr txBox="1"/>
          <p:nvPr/>
        </p:nvSpPr>
        <p:spPr>
          <a:xfrm>
            <a:off x="386525" y="1361600"/>
            <a:ext cx="361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500">
                <a:latin typeface="Proxima Nova"/>
                <a:ea typeface="Proxima Nova"/>
                <a:cs typeface="Proxima Nova"/>
                <a:sym typeface="Proxima Nova"/>
              </a:rPr>
              <a:t>4</a:t>
            </a:r>
            <a:r>
              <a:rPr b="1" lang="en" sz="1500">
                <a:latin typeface="Proxima Nova"/>
                <a:ea typeface="Proxima Nova"/>
                <a:cs typeface="Proxima Nova"/>
                <a:sym typeface="Proxima Nova"/>
              </a:rPr>
              <a:t>.</a:t>
            </a:r>
            <a:endParaRPr b="1" sz="1500">
              <a:latin typeface="Proxima Nova"/>
              <a:ea typeface="Proxima Nova"/>
              <a:cs typeface="Proxima Nova"/>
              <a:sym typeface="Proxima Nova"/>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sp>
        <p:nvSpPr>
          <p:cNvPr id="272" name="Google Shape;272;p37"/>
          <p:cNvSpPr txBox="1"/>
          <p:nvPr>
            <p:ph idx="12" type="sldNum"/>
          </p:nvPr>
        </p:nvSpPr>
        <p:spPr>
          <a:xfrm>
            <a:off x="8510551" y="4905481"/>
            <a:ext cx="264600" cy="155100"/>
          </a:xfrm>
          <a:prstGeom prst="rect">
            <a:avLst/>
          </a:prstGeom>
        </p:spPr>
        <p:txBody>
          <a:bodyPr anchorCtr="0" anchor="ctr" bIns="45700" lIns="45700" spcFirstLastPara="1" rIns="45700" wrap="square" tIns="45700">
            <a:normAutofit fontScale="47500" lnSpcReduction="20000"/>
          </a:bodyPr>
          <a:lstStyle/>
          <a:p>
            <a:pPr indent="0" lvl="0" marL="0" rtl="0" algn="l">
              <a:spcBef>
                <a:spcPts val="0"/>
              </a:spcBef>
              <a:spcAft>
                <a:spcPts val="0"/>
              </a:spcAft>
              <a:buClr>
                <a:srgbClr val="000000"/>
              </a:buClr>
              <a:buFont typeface="Arial"/>
              <a:buNone/>
            </a:pPr>
            <a:fld id="{00000000-1234-1234-1234-123412341234}" type="slidenum">
              <a:rPr lang="en" sz="1000"/>
              <a:t>‹#›</a:t>
            </a:fld>
            <a:endParaRPr sz="1000"/>
          </a:p>
        </p:txBody>
      </p:sp>
      <p:sp>
        <p:nvSpPr>
          <p:cNvPr id="273" name="Google Shape;273;p37"/>
          <p:cNvSpPr txBox="1"/>
          <p:nvPr>
            <p:ph type="title"/>
          </p:nvPr>
        </p:nvSpPr>
        <p:spPr>
          <a:xfrm>
            <a:off x="224031" y="306050"/>
            <a:ext cx="5827800" cy="572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How do you build a </a:t>
            </a:r>
            <a:r>
              <a:rPr b="1" lang="en" sz="2000">
                <a:highlight>
                  <a:schemeClr val="accent2"/>
                </a:highlight>
                <a:latin typeface="Proxima Nova"/>
                <a:ea typeface="Proxima Nova"/>
                <a:cs typeface="Proxima Nova"/>
                <a:sym typeface="Proxima Nova"/>
              </a:rPr>
              <a:t>governance</a:t>
            </a:r>
            <a:r>
              <a:rPr b="1" lang="en" sz="2000">
                <a:highlight>
                  <a:schemeClr val="accent2"/>
                </a:highlight>
                <a:latin typeface="Proxima Nova"/>
                <a:ea typeface="Proxima Nova"/>
                <a:cs typeface="Proxima Nova"/>
                <a:sym typeface="Proxima Nova"/>
              </a:rPr>
              <a:t> model?</a:t>
            </a:r>
            <a:endParaRPr b="1" sz="2000">
              <a:highlight>
                <a:schemeClr val="accent2"/>
              </a:highlight>
              <a:latin typeface="Proxima Nova"/>
              <a:ea typeface="Proxima Nova"/>
              <a:cs typeface="Proxima Nova"/>
              <a:sym typeface="Proxima Nova"/>
            </a:endParaRPr>
          </a:p>
        </p:txBody>
      </p:sp>
      <p:grpSp>
        <p:nvGrpSpPr>
          <p:cNvPr id="274" name="Google Shape;274;p37"/>
          <p:cNvGrpSpPr/>
          <p:nvPr/>
        </p:nvGrpSpPr>
        <p:grpSpPr>
          <a:xfrm>
            <a:off x="562474" y="3296020"/>
            <a:ext cx="7908611" cy="576447"/>
            <a:chOff x="1593004" y="2322568"/>
            <a:chExt cx="5957971" cy="643500"/>
          </a:xfrm>
        </p:grpSpPr>
        <p:sp>
          <p:nvSpPr>
            <p:cNvPr id="275" name="Google Shape;275;p3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76" name="Google Shape;276;p37"/>
            <p:cNvSpPr/>
            <p:nvPr/>
          </p:nvSpPr>
          <p:spPr>
            <a:xfrm flipH="1">
              <a:off x="2186733" y="2322574"/>
              <a:ext cx="19407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77" name="Google Shape;277;p37"/>
            <p:cNvSpPr/>
            <p:nvPr/>
          </p:nvSpPr>
          <p:spPr>
            <a:xfrm rot="-5400000">
              <a:off x="3501574" y="1934671"/>
              <a:ext cx="643356" cy="1419149"/>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78" name="Google Shape;278;p37"/>
            <p:cNvSpPr/>
            <p:nvPr/>
          </p:nvSpPr>
          <p:spPr>
            <a:xfrm>
              <a:off x="2342625"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Metrics</a:t>
              </a:r>
              <a:endParaRPr b="1">
                <a:solidFill>
                  <a:srgbClr val="FFFFFF"/>
                </a:solidFill>
                <a:latin typeface="Proxima Nova"/>
                <a:ea typeface="Proxima Nova"/>
                <a:cs typeface="Proxima Nova"/>
                <a:sym typeface="Proxima Nova"/>
              </a:endParaRPr>
            </a:p>
          </p:txBody>
        </p:sp>
        <p:sp>
          <p:nvSpPr>
            <p:cNvPr id="279" name="Google Shape;279;p37"/>
            <p:cNvSpPr/>
            <p:nvPr/>
          </p:nvSpPr>
          <p:spPr>
            <a:xfrm>
              <a:off x="1593004" y="2322574"/>
              <a:ext cx="5973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80" name="Google Shape;280;p37"/>
            <p:cNvSpPr/>
            <p:nvPr/>
          </p:nvSpPr>
          <p:spPr>
            <a:xfrm>
              <a:off x="1593004" y="2322574"/>
              <a:ext cx="5973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5</a:t>
              </a:r>
              <a:endParaRPr b="1" sz="2000">
                <a:solidFill>
                  <a:srgbClr val="FFFFFF"/>
                </a:solidFill>
                <a:latin typeface="Proxima Nova"/>
                <a:ea typeface="Proxima Nova"/>
                <a:cs typeface="Proxima Nova"/>
                <a:sym typeface="Proxima Nova"/>
              </a:endParaRPr>
            </a:p>
          </p:txBody>
        </p:sp>
        <p:sp>
          <p:nvSpPr>
            <p:cNvPr id="281" name="Google Shape;281;p37"/>
            <p:cNvSpPr/>
            <p:nvPr/>
          </p:nvSpPr>
          <p:spPr>
            <a:xfrm>
              <a:off x="4532830" y="2323746"/>
              <a:ext cx="2826300" cy="642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Commit to success criteria</a:t>
              </a:r>
              <a:endParaRPr sz="1000">
                <a:solidFill>
                  <a:srgbClr val="3D3D3D"/>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Establish measurable KPIs</a:t>
              </a:r>
              <a:endParaRPr sz="1000">
                <a:solidFill>
                  <a:srgbClr val="3D3D3D"/>
                </a:solidFill>
                <a:latin typeface="Proxima Nova"/>
                <a:ea typeface="Proxima Nova"/>
                <a:cs typeface="Proxima Nova"/>
                <a:sym typeface="Proxima Nova"/>
              </a:endParaRPr>
            </a:p>
          </p:txBody>
        </p:sp>
      </p:grpSp>
      <p:grpSp>
        <p:nvGrpSpPr>
          <p:cNvPr id="282" name="Google Shape;282;p37"/>
          <p:cNvGrpSpPr/>
          <p:nvPr/>
        </p:nvGrpSpPr>
        <p:grpSpPr>
          <a:xfrm>
            <a:off x="562474" y="2709394"/>
            <a:ext cx="7908817" cy="576447"/>
            <a:chOff x="1593004" y="2322568"/>
            <a:chExt cx="5958127" cy="643500"/>
          </a:xfrm>
        </p:grpSpPr>
        <p:sp>
          <p:nvSpPr>
            <p:cNvPr id="283" name="Google Shape;283;p3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84" name="Google Shape;284;p37"/>
            <p:cNvSpPr/>
            <p:nvPr/>
          </p:nvSpPr>
          <p:spPr>
            <a:xfrm flipH="1">
              <a:off x="2186733" y="2322575"/>
              <a:ext cx="19407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85" name="Google Shape;285;p37"/>
            <p:cNvSpPr/>
            <p:nvPr/>
          </p:nvSpPr>
          <p:spPr>
            <a:xfrm rot="-5400000">
              <a:off x="3501574" y="1934671"/>
              <a:ext cx="643356" cy="1419149"/>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86" name="Google Shape;286;p37"/>
            <p:cNvSpPr/>
            <p:nvPr/>
          </p:nvSpPr>
          <p:spPr>
            <a:xfrm>
              <a:off x="2342625"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Process &amp; Compliance</a:t>
              </a:r>
              <a:endParaRPr b="1">
                <a:solidFill>
                  <a:srgbClr val="FFFFFF"/>
                </a:solidFill>
                <a:latin typeface="Proxima Nova"/>
                <a:ea typeface="Proxima Nova"/>
                <a:cs typeface="Proxima Nova"/>
                <a:sym typeface="Proxima Nova"/>
              </a:endParaRPr>
            </a:p>
          </p:txBody>
        </p:sp>
        <p:sp>
          <p:nvSpPr>
            <p:cNvPr id="287" name="Google Shape;287;p37"/>
            <p:cNvSpPr/>
            <p:nvPr/>
          </p:nvSpPr>
          <p:spPr>
            <a:xfrm>
              <a:off x="1593004" y="2322575"/>
              <a:ext cx="5973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88" name="Google Shape;288;p37"/>
            <p:cNvSpPr/>
            <p:nvPr/>
          </p:nvSpPr>
          <p:spPr>
            <a:xfrm>
              <a:off x="1593004" y="2322575"/>
              <a:ext cx="5973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4</a:t>
              </a:r>
              <a:endParaRPr b="1" sz="2000">
                <a:solidFill>
                  <a:srgbClr val="FFFFFF"/>
                </a:solidFill>
                <a:latin typeface="Proxima Nova"/>
                <a:ea typeface="Proxima Nova"/>
                <a:cs typeface="Proxima Nova"/>
                <a:sym typeface="Proxima Nova"/>
              </a:endParaRPr>
            </a:p>
          </p:txBody>
        </p:sp>
        <p:sp>
          <p:nvSpPr>
            <p:cNvPr id="289" name="Google Shape;289;p37"/>
            <p:cNvSpPr/>
            <p:nvPr/>
          </p:nvSpPr>
          <p:spPr>
            <a:xfrm>
              <a:off x="4532830" y="2323747"/>
              <a:ext cx="3018300" cy="642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Determine workflows, tasks, deliverables &amp; audit process</a:t>
              </a:r>
              <a:endParaRPr sz="1000">
                <a:solidFill>
                  <a:srgbClr val="3D3D3D"/>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Establish common understanding of how working together</a:t>
              </a:r>
              <a:endParaRPr sz="1000">
                <a:solidFill>
                  <a:srgbClr val="3D3D3D"/>
                </a:solidFill>
                <a:latin typeface="Proxima Nova"/>
                <a:ea typeface="Proxima Nova"/>
                <a:cs typeface="Proxima Nova"/>
                <a:sym typeface="Proxima Nova"/>
              </a:endParaRPr>
            </a:p>
          </p:txBody>
        </p:sp>
      </p:grpSp>
      <p:grpSp>
        <p:nvGrpSpPr>
          <p:cNvPr id="290" name="Google Shape;290;p37"/>
          <p:cNvGrpSpPr/>
          <p:nvPr/>
        </p:nvGrpSpPr>
        <p:grpSpPr>
          <a:xfrm>
            <a:off x="562474" y="2122744"/>
            <a:ext cx="7908611" cy="576447"/>
            <a:chOff x="1593004" y="2322568"/>
            <a:chExt cx="5957971" cy="643500"/>
          </a:xfrm>
        </p:grpSpPr>
        <p:sp>
          <p:nvSpPr>
            <p:cNvPr id="291" name="Google Shape;291;p3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92" name="Google Shape;292;p37"/>
            <p:cNvSpPr/>
            <p:nvPr/>
          </p:nvSpPr>
          <p:spPr>
            <a:xfrm flipH="1">
              <a:off x="2190306" y="2323035"/>
              <a:ext cx="18444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93" name="Google Shape;293;p37"/>
            <p:cNvSpPr/>
            <p:nvPr/>
          </p:nvSpPr>
          <p:spPr>
            <a:xfrm rot="-5400000">
              <a:off x="3501574" y="1934671"/>
              <a:ext cx="643356" cy="1419149"/>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94" name="Google Shape;294;p37"/>
            <p:cNvSpPr/>
            <p:nvPr/>
          </p:nvSpPr>
          <p:spPr>
            <a:xfrm>
              <a:off x="2342628" y="2399963"/>
              <a:ext cx="2045100" cy="4959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Roles &amp; Responsibilities (RACI)</a:t>
              </a:r>
              <a:endParaRPr b="1">
                <a:solidFill>
                  <a:srgbClr val="FFFFFF"/>
                </a:solidFill>
                <a:latin typeface="Proxima Nova"/>
                <a:ea typeface="Proxima Nova"/>
                <a:cs typeface="Proxima Nova"/>
                <a:sym typeface="Proxima Nova"/>
              </a:endParaRPr>
            </a:p>
          </p:txBody>
        </p:sp>
        <p:sp>
          <p:nvSpPr>
            <p:cNvPr id="295" name="Google Shape;295;p37"/>
            <p:cNvSpPr/>
            <p:nvPr/>
          </p:nvSpPr>
          <p:spPr>
            <a:xfrm>
              <a:off x="1593004" y="2322574"/>
              <a:ext cx="5973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296" name="Google Shape;296;p37"/>
            <p:cNvSpPr/>
            <p:nvPr/>
          </p:nvSpPr>
          <p:spPr>
            <a:xfrm>
              <a:off x="1593004" y="2322574"/>
              <a:ext cx="5973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3</a:t>
              </a:r>
              <a:endParaRPr b="1" sz="2000">
                <a:solidFill>
                  <a:srgbClr val="FFFFFF"/>
                </a:solidFill>
                <a:latin typeface="Proxima Nova"/>
                <a:ea typeface="Proxima Nova"/>
                <a:cs typeface="Proxima Nova"/>
                <a:sym typeface="Proxima Nova"/>
              </a:endParaRPr>
            </a:p>
          </p:txBody>
        </p:sp>
        <p:sp>
          <p:nvSpPr>
            <p:cNvPr id="297" name="Google Shape;297;p37"/>
            <p:cNvSpPr/>
            <p:nvPr/>
          </p:nvSpPr>
          <p:spPr>
            <a:xfrm>
              <a:off x="4532830" y="2323747"/>
              <a:ext cx="2826300" cy="642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Identify roles and contribution </a:t>
              </a:r>
              <a:endParaRPr sz="1000">
                <a:solidFill>
                  <a:srgbClr val="3D3D3D"/>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Determine specific tasks for each role </a:t>
              </a:r>
              <a:endParaRPr sz="1000">
                <a:solidFill>
                  <a:srgbClr val="3D3D3D"/>
                </a:solidFill>
                <a:latin typeface="Proxima Nova"/>
                <a:ea typeface="Proxima Nova"/>
                <a:cs typeface="Proxima Nova"/>
                <a:sym typeface="Proxima Nova"/>
              </a:endParaRPr>
            </a:p>
          </p:txBody>
        </p:sp>
      </p:grpSp>
      <p:grpSp>
        <p:nvGrpSpPr>
          <p:cNvPr id="298" name="Google Shape;298;p37"/>
          <p:cNvGrpSpPr/>
          <p:nvPr/>
        </p:nvGrpSpPr>
        <p:grpSpPr>
          <a:xfrm>
            <a:off x="562474" y="1536125"/>
            <a:ext cx="7908611" cy="576448"/>
            <a:chOff x="1593004" y="2322568"/>
            <a:chExt cx="5957971" cy="643500"/>
          </a:xfrm>
        </p:grpSpPr>
        <p:sp>
          <p:nvSpPr>
            <p:cNvPr id="299" name="Google Shape;299;p3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00" name="Google Shape;300;p37"/>
            <p:cNvSpPr/>
            <p:nvPr/>
          </p:nvSpPr>
          <p:spPr>
            <a:xfrm flipH="1">
              <a:off x="2186733" y="2322568"/>
              <a:ext cx="19407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01" name="Google Shape;301;p37"/>
            <p:cNvSpPr/>
            <p:nvPr/>
          </p:nvSpPr>
          <p:spPr>
            <a:xfrm rot="-5400000">
              <a:off x="3501574" y="1934671"/>
              <a:ext cx="643356" cy="1419149"/>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02" name="Google Shape;302;p37"/>
            <p:cNvSpPr/>
            <p:nvPr/>
          </p:nvSpPr>
          <p:spPr>
            <a:xfrm>
              <a:off x="2342625"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Organization Structure</a:t>
              </a:r>
              <a:endParaRPr b="1">
                <a:solidFill>
                  <a:srgbClr val="FFFFFF"/>
                </a:solidFill>
                <a:latin typeface="Proxima Nova"/>
                <a:ea typeface="Proxima Nova"/>
                <a:cs typeface="Proxima Nova"/>
                <a:sym typeface="Proxima Nova"/>
              </a:endParaRPr>
            </a:p>
          </p:txBody>
        </p:sp>
        <p:sp>
          <p:nvSpPr>
            <p:cNvPr id="303" name="Google Shape;303;p37"/>
            <p:cNvSpPr/>
            <p:nvPr/>
          </p:nvSpPr>
          <p:spPr>
            <a:xfrm>
              <a:off x="1593004" y="2322568"/>
              <a:ext cx="5973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04" name="Google Shape;304;p37"/>
            <p:cNvSpPr/>
            <p:nvPr/>
          </p:nvSpPr>
          <p:spPr>
            <a:xfrm>
              <a:off x="1593004" y="2322568"/>
              <a:ext cx="5973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2</a:t>
              </a:r>
              <a:endParaRPr b="1" sz="2000">
                <a:solidFill>
                  <a:srgbClr val="FFFFFF"/>
                </a:solidFill>
                <a:latin typeface="Proxima Nova"/>
                <a:ea typeface="Proxima Nova"/>
                <a:cs typeface="Proxima Nova"/>
                <a:sym typeface="Proxima Nova"/>
              </a:endParaRPr>
            </a:p>
          </p:txBody>
        </p:sp>
        <p:sp>
          <p:nvSpPr>
            <p:cNvPr id="305" name="Google Shape;305;p37"/>
            <p:cNvSpPr/>
            <p:nvPr/>
          </p:nvSpPr>
          <p:spPr>
            <a:xfrm>
              <a:off x="4532830" y="2323740"/>
              <a:ext cx="2826300" cy="642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Review existing organizational structure</a:t>
              </a:r>
              <a:endParaRPr sz="1000">
                <a:solidFill>
                  <a:srgbClr val="3D3D3D"/>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Establish</a:t>
              </a:r>
              <a:r>
                <a:rPr lang="en" sz="1000">
                  <a:solidFill>
                    <a:srgbClr val="3D3D3D"/>
                  </a:solidFill>
                  <a:latin typeface="Proxima Nova"/>
                  <a:ea typeface="Proxima Nova"/>
                  <a:cs typeface="Proxima Nova"/>
                  <a:sym typeface="Proxima Nova"/>
                </a:rPr>
                <a:t> escalation </a:t>
              </a:r>
              <a:r>
                <a:rPr lang="en" sz="1000">
                  <a:solidFill>
                    <a:srgbClr val="3D3D3D"/>
                  </a:solidFill>
                  <a:latin typeface="Proxima Nova"/>
                  <a:ea typeface="Proxima Nova"/>
                  <a:cs typeface="Proxima Nova"/>
                  <a:sym typeface="Proxima Nova"/>
                </a:rPr>
                <a:t>hierarchy and authority levels</a:t>
              </a:r>
              <a:endParaRPr sz="1000">
                <a:solidFill>
                  <a:srgbClr val="3D3D3D"/>
                </a:solidFill>
                <a:latin typeface="Proxima Nova"/>
                <a:ea typeface="Proxima Nova"/>
                <a:cs typeface="Proxima Nova"/>
                <a:sym typeface="Proxima Nova"/>
              </a:endParaRPr>
            </a:p>
          </p:txBody>
        </p:sp>
      </p:grpSp>
      <p:grpSp>
        <p:nvGrpSpPr>
          <p:cNvPr id="306" name="Google Shape;306;p37"/>
          <p:cNvGrpSpPr/>
          <p:nvPr/>
        </p:nvGrpSpPr>
        <p:grpSpPr>
          <a:xfrm>
            <a:off x="562474" y="949475"/>
            <a:ext cx="7908611" cy="576447"/>
            <a:chOff x="1593004" y="2322568"/>
            <a:chExt cx="5957971" cy="643500"/>
          </a:xfrm>
        </p:grpSpPr>
        <p:sp>
          <p:nvSpPr>
            <p:cNvPr id="307" name="Google Shape;307;p3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08" name="Google Shape;308;p37"/>
            <p:cNvSpPr/>
            <p:nvPr/>
          </p:nvSpPr>
          <p:spPr>
            <a:xfrm flipH="1">
              <a:off x="2186733" y="2322568"/>
              <a:ext cx="19407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09" name="Google Shape;309;p37"/>
            <p:cNvSpPr/>
            <p:nvPr/>
          </p:nvSpPr>
          <p:spPr>
            <a:xfrm rot="-5400000">
              <a:off x="3501574" y="1934671"/>
              <a:ext cx="643356" cy="1419149"/>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10" name="Google Shape;310;p37"/>
            <p:cNvSpPr/>
            <p:nvPr/>
          </p:nvSpPr>
          <p:spPr>
            <a:xfrm>
              <a:off x="2342625"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Stakeholder</a:t>
              </a:r>
              <a:r>
                <a:rPr b="1" lang="en">
                  <a:solidFill>
                    <a:srgbClr val="FFFFFF"/>
                  </a:solidFill>
                  <a:latin typeface="Proxima Nova"/>
                  <a:ea typeface="Proxima Nova"/>
                  <a:cs typeface="Proxima Nova"/>
                  <a:sym typeface="Proxima Nova"/>
                </a:rPr>
                <a:t> Identification</a:t>
              </a:r>
              <a:endParaRPr b="1">
                <a:solidFill>
                  <a:srgbClr val="FFFFFF"/>
                </a:solidFill>
                <a:latin typeface="Proxima Nova"/>
                <a:ea typeface="Proxima Nova"/>
                <a:cs typeface="Proxima Nova"/>
                <a:sym typeface="Proxima Nova"/>
              </a:endParaRPr>
            </a:p>
          </p:txBody>
        </p:sp>
        <p:sp>
          <p:nvSpPr>
            <p:cNvPr id="311" name="Google Shape;311;p37"/>
            <p:cNvSpPr/>
            <p:nvPr/>
          </p:nvSpPr>
          <p:spPr>
            <a:xfrm>
              <a:off x="1593004" y="2322568"/>
              <a:ext cx="6042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12" name="Google Shape;312;p37"/>
            <p:cNvSpPr/>
            <p:nvPr/>
          </p:nvSpPr>
          <p:spPr>
            <a:xfrm>
              <a:off x="1593004" y="2322568"/>
              <a:ext cx="604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1</a:t>
              </a:r>
              <a:endParaRPr b="1" sz="2000">
                <a:solidFill>
                  <a:srgbClr val="FFFFFF"/>
                </a:solidFill>
                <a:latin typeface="Proxima Nova"/>
                <a:ea typeface="Proxima Nova"/>
                <a:cs typeface="Proxima Nova"/>
                <a:sym typeface="Proxima Nova"/>
              </a:endParaRPr>
            </a:p>
          </p:txBody>
        </p:sp>
        <p:sp>
          <p:nvSpPr>
            <p:cNvPr id="313" name="Google Shape;313;p37"/>
            <p:cNvSpPr/>
            <p:nvPr/>
          </p:nvSpPr>
          <p:spPr>
            <a:xfrm>
              <a:off x="4532831" y="2323740"/>
              <a:ext cx="2921100" cy="642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Identify key decision makers</a:t>
              </a:r>
              <a:endParaRPr sz="1000">
                <a:solidFill>
                  <a:srgbClr val="3D3D3D"/>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Identify who provides input and receives output</a:t>
              </a:r>
              <a:endParaRPr sz="1000">
                <a:solidFill>
                  <a:srgbClr val="3D3D3D"/>
                </a:solidFill>
                <a:latin typeface="Proxima Nova"/>
                <a:ea typeface="Proxima Nova"/>
                <a:cs typeface="Proxima Nova"/>
                <a:sym typeface="Proxima Nova"/>
              </a:endParaRPr>
            </a:p>
          </p:txBody>
        </p:sp>
      </p:grpSp>
      <p:grpSp>
        <p:nvGrpSpPr>
          <p:cNvPr id="314" name="Google Shape;314;p37"/>
          <p:cNvGrpSpPr/>
          <p:nvPr/>
        </p:nvGrpSpPr>
        <p:grpSpPr>
          <a:xfrm>
            <a:off x="562474" y="3882650"/>
            <a:ext cx="7908611" cy="576450"/>
            <a:chOff x="1593004" y="2322565"/>
            <a:chExt cx="5957971" cy="643503"/>
          </a:xfrm>
        </p:grpSpPr>
        <p:sp>
          <p:nvSpPr>
            <p:cNvPr id="315" name="Google Shape;315;p37"/>
            <p:cNvSpPr/>
            <p:nvPr/>
          </p:nvSpPr>
          <p:spPr>
            <a:xfrm>
              <a:off x="3728375" y="2322568"/>
              <a:ext cx="3822600" cy="643500"/>
            </a:xfrm>
            <a:prstGeom prst="rect">
              <a:avLst/>
            </a:prstGeom>
            <a:solidFill>
              <a:srgbClr val="EEEE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16" name="Google Shape;316;p37"/>
            <p:cNvSpPr/>
            <p:nvPr/>
          </p:nvSpPr>
          <p:spPr>
            <a:xfrm flipH="1">
              <a:off x="2186733" y="2322565"/>
              <a:ext cx="1940700" cy="6426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17" name="Google Shape;317;p37"/>
            <p:cNvSpPr/>
            <p:nvPr/>
          </p:nvSpPr>
          <p:spPr>
            <a:xfrm rot="-5400000">
              <a:off x="3501574" y="1934671"/>
              <a:ext cx="643356" cy="1419149"/>
            </a:xfrm>
            <a:prstGeom prst="flowChartOffpageConnector">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18" name="Google Shape;318;p37"/>
            <p:cNvSpPr/>
            <p:nvPr/>
          </p:nvSpPr>
          <p:spPr>
            <a:xfrm>
              <a:off x="2342625" y="2399951"/>
              <a:ext cx="1940700" cy="495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a:solidFill>
                    <a:srgbClr val="FFFFFF"/>
                  </a:solidFill>
                  <a:latin typeface="Proxima Nova"/>
                  <a:ea typeface="Proxima Nova"/>
                  <a:cs typeface="Proxima Nova"/>
                  <a:sym typeface="Proxima Nova"/>
                </a:rPr>
                <a:t>Communications Plan</a:t>
              </a:r>
              <a:endParaRPr b="1">
                <a:solidFill>
                  <a:srgbClr val="FFFFFF"/>
                </a:solidFill>
                <a:latin typeface="Proxima Nova"/>
                <a:ea typeface="Proxima Nova"/>
                <a:cs typeface="Proxima Nova"/>
                <a:sym typeface="Proxima Nova"/>
              </a:endParaRPr>
            </a:p>
          </p:txBody>
        </p:sp>
        <p:sp>
          <p:nvSpPr>
            <p:cNvPr id="319" name="Google Shape;319;p37"/>
            <p:cNvSpPr/>
            <p:nvPr/>
          </p:nvSpPr>
          <p:spPr>
            <a:xfrm>
              <a:off x="1593004" y="2322565"/>
              <a:ext cx="604200" cy="642300"/>
            </a:xfrm>
            <a:prstGeom prst="rect">
              <a:avLst/>
            </a:prstGeom>
            <a:solidFill>
              <a:srgbClr val="414141"/>
            </a:solidFill>
            <a:ln>
              <a:noFill/>
            </a:ln>
            <a:effectLst>
              <a:outerShdw blurRad="71438" rotWithShape="0" algn="bl" dir="2700000" dist="28575">
                <a:srgbClr val="000000">
                  <a:alpha val="17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latin typeface="Proxima Nova"/>
                <a:ea typeface="Proxima Nova"/>
                <a:cs typeface="Proxima Nova"/>
                <a:sym typeface="Proxima Nova"/>
              </a:endParaRPr>
            </a:p>
          </p:txBody>
        </p:sp>
        <p:sp>
          <p:nvSpPr>
            <p:cNvPr id="320" name="Google Shape;320;p37"/>
            <p:cNvSpPr/>
            <p:nvPr/>
          </p:nvSpPr>
          <p:spPr>
            <a:xfrm>
              <a:off x="1593004" y="2322565"/>
              <a:ext cx="604200" cy="642600"/>
            </a:xfrm>
            <a:prstGeom prst="rect">
              <a:avLst/>
            </a:prstGeom>
            <a:solidFill>
              <a:schemeClr val="dk2"/>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Proxima Nova"/>
                  <a:ea typeface="Proxima Nova"/>
                  <a:cs typeface="Proxima Nova"/>
                  <a:sym typeface="Proxima Nova"/>
                </a:rPr>
                <a:t>6</a:t>
              </a:r>
              <a:endParaRPr b="1" sz="2000">
                <a:solidFill>
                  <a:srgbClr val="FFFFFF"/>
                </a:solidFill>
                <a:latin typeface="Proxima Nova"/>
                <a:ea typeface="Proxima Nova"/>
                <a:cs typeface="Proxima Nova"/>
                <a:sym typeface="Proxima Nova"/>
              </a:endParaRPr>
            </a:p>
          </p:txBody>
        </p:sp>
        <p:sp>
          <p:nvSpPr>
            <p:cNvPr id="321" name="Google Shape;321;p37"/>
            <p:cNvSpPr/>
            <p:nvPr/>
          </p:nvSpPr>
          <p:spPr>
            <a:xfrm>
              <a:off x="4532830" y="2323737"/>
              <a:ext cx="2826300" cy="642300"/>
            </a:xfrm>
            <a:prstGeom prst="rect">
              <a:avLst/>
            </a:prstGeom>
            <a:noFill/>
            <a:ln>
              <a:noFill/>
            </a:ln>
          </p:spPr>
          <p:txBody>
            <a:bodyPr anchorCtr="0" anchor="ctr" bIns="91425" lIns="91425" spcFirstLastPara="1" rIns="91425" wrap="square" tIns="91425">
              <a:noAutofit/>
            </a:bodyPr>
            <a:lstStyle/>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Establish who needs what information and when </a:t>
              </a:r>
              <a:endParaRPr sz="1000">
                <a:solidFill>
                  <a:srgbClr val="3D3D3D"/>
                </a:solidFill>
                <a:latin typeface="Proxima Nova"/>
                <a:ea typeface="Proxima Nova"/>
                <a:cs typeface="Proxima Nova"/>
                <a:sym typeface="Proxima Nova"/>
              </a:endParaRPr>
            </a:p>
            <a:p>
              <a:pPr indent="-292100" lvl="0" marL="457200" rtl="0" algn="l">
                <a:lnSpc>
                  <a:spcPct val="115000"/>
                </a:lnSpc>
                <a:spcBef>
                  <a:spcPts val="0"/>
                </a:spcBef>
                <a:spcAft>
                  <a:spcPts val="0"/>
                </a:spcAft>
                <a:buClr>
                  <a:srgbClr val="3D3D3D"/>
                </a:buClr>
                <a:buSzPts val="1000"/>
                <a:buFont typeface="Proxima Nova"/>
                <a:buChar char="●"/>
              </a:pPr>
              <a:r>
                <a:rPr lang="en" sz="1000">
                  <a:solidFill>
                    <a:srgbClr val="3D3D3D"/>
                  </a:solidFill>
                  <a:latin typeface="Proxima Nova"/>
                  <a:ea typeface="Proxima Nova"/>
                  <a:cs typeface="Proxima Nova"/>
                  <a:sym typeface="Proxima Nova"/>
                </a:rPr>
                <a:t>Share plan and process with key audiences as needed</a:t>
              </a:r>
              <a:endParaRPr sz="1000">
                <a:solidFill>
                  <a:srgbClr val="3D3D3D"/>
                </a:solidFill>
                <a:latin typeface="Proxima Nova"/>
                <a:ea typeface="Proxima Nova"/>
                <a:cs typeface="Proxima Nova"/>
                <a:sym typeface="Proxima Nova"/>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6" name="Shape 326"/>
        <p:cNvGrpSpPr/>
        <p:nvPr/>
      </p:nvGrpSpPr>
      <p:grpSpPr>
        <a:xfrm>
          <a:off x="0" y="0"/>
          <a:ext cx="0" cy="0"/>
          <a:chOff x="0" y="0"/>
          <a:chExt cx="0" cy="0"/>
        </a:xfrm>
      </p:grpSpPr>
      <p:sp>
        <p:nvSpPr>
          <p:cNvPr id="327" name="Google Shape;327;p38"/>
          <p:cNvSpPr txBox="1"/>
          <p:nvPr/>
        </p:nvSpPr>
        <p:spPr>
          <a:xfrm>
            <a:off x="2100275" y="4311175"/>
            <a:ext cx="4638300" cy="431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600">
                <a:solidFill>
                  <a:schemeClr val="dk2"/>
                </a:solidFill>
                <a:latin typeface="Caveat SemiBold"/>
                <a:ea typeface="Caveat SemiBold"/>
                <a:cs typeface="Caveat SemiBold"/>
                <a:sym typeface="Caveat SemiBold"/>
              </a:rPr>
              <a:t>Brainstorm and document using a stakeholder or mind map.</a:t>
            </a:r>
            <a:endParaRPr sz="1600">
              <a:solidFill>
                <a:schemeClr val="dk2"/>
              </a:solidFill>
              <a:latin typeface="Caveat SemiBold"/>
              <a:ea typeface="Caveat SemiBold"/>
              <a:cs typeface="Caveat SemiBold"/>
              <a:sym typeface="Caveat SemiBold"/>
            </a:endParaRPr>
          </a:p>
        </p:txBody>
      </p:sp>
      <p:sp>
        <p:nvSpPr>
          <p:cNvPr id="328" name="Google Shape;328;p38"/>
          <p:cNvSpPr txBox="1"/>
          <p:nvPr>
            <p:ph idx="4294967295" type="title"/>
          </p:nvPr>
        </p:nvSpPr>
        <p:spPr>
          <a:xfrm>
            <a:off x="224031" y="306050"/>
            <a:ext cx="5827800" cy="572700"/>
          </a:xfrm>
          <a:prstGeom prst="rect">
            <a:avLst/>
          </a:prstGeom>
          <a:noFill/>
          <a:ln>
            <a:noFill/>
          </a:ln>
        </p:spPr>
        <p:txBody>
          <a:bodyPr anchorCtr="0" anchor="t" bIns="34275" lIns="68575" spcFirstLastPara="1" rIns="68575" wrap="square" tIns="34275">
            <a:noAutofit/>
          </a:bodyPr>
          <a:lstStyle/>
          <a:p>
            <a:pPr indent="-355600" lvl="0" marL="457200" rtl="0" algn="l">
              <a:lnSpc>
                <a:spcPct val="90000"/>
              </a:lnSpc>
              <a:spcBef>
                <a:spcPts val="0"/>
              </a:spcBef>
              <a:spcAft>
                <a:spcPts val="0"/>
              </a:spcAft>
              <a:buSzPts val="2000"/>
              <a:buFont typeface="Proxima Nova"/>
              <a:buAutoNum type="arabicPeriod"/>
            </a:pPr>
            <a:r>
              <a:rPr b="1" lang="en" sz="2000">
                <a:highlight>
                  <a:schemeClr val="accent2"/>
                </a:highlight>
                <a:latin typeface="Proxima Nova"/>
                <a:ea typeface="Proxima Nova"/>
                <a:cs typeface="Proxima Nova"/>
                <a:sym typeface="Proxima Nova"/>
              </a:rPr>
              <a:t>Identify your stakeholders</a:t>
            </a:r>
            <a:endParaRPr b="1" sz="2000">
              <a:highlight>
                <a:schemeClr val="accent2"/>
              </a:highlight>
              <a:latin typeface="Proxima Nova"/>
              <a:ea typeface="Proxima Nova"/>
              <a:cs typeface="Proxima Nova"/>
              <a:sym typeface="Proxima Nova"/>
            </a:endParaRPr>
          </a:p>
        </p:txBody>
      </p:sp>
      <p:pic>
        <p:nvPicPr>
          <p:cNvPr id="329" name="Google Shape;329;p38"/>
          <p:cNvPicPr preferRelativeResize="0"/>
          <p:nvPr/>
        </p:nvPicPr>
        <p:blipFill>
          <a:blip r:embed="rId3">
            <a:alphaModFix/>
          </a:blip>
          <a:stretch>
            <a:fillRect/>
          </a:stretch>
        </p:blipFill>
        <p:spPr>
          <a:xfrm>
            <a:off x="1207838" y="918887"/>
            <a:ext cx="6524274" cy="3352150"/>
          </a:xfrm>
          <a:prstGeom prst="rect">
            <a:avLst/>
          </a:prstGeom>
          <a:noFill/>
          <a:ln>
            <a:noFill/>
          </a:ln>
        </p:spPr>
      </p:pic>
      <p:pic>
        <p:nvPicPr>
          <p:cNvPr id="330" name="Google Shape;330;p38"/>
          <p:cNvPicPr preferRelativeResize="0"/>
          <p:nvPr/>
        </p:nvPicPr>
        <p:blipFill>
          <a:blip r:embed="rId4">
            <a:alphaModFix/>
          </a:blip>
          <a:stretch>
            <a:fillRect/>
          </a:stretch>
        </p:blipFill>
        <p:spPr>
          <a:xfrm>
            <a:off x="5491100" y="3069496"/>
            <a:ext cx="431079" cy="431079"/>
          </a:xfrm>
          <a:prstGeom prst="rect">
            <a:avLst/>
          </a:prstGeom>
          <a:noFill/>
          <a:ln>
            <a:noFill/>
          </a:ln>
        </p:spPr>
      </p:pic>
      <p:pic>
        <p:nvPicPr>
          <p:cNvPr id="331" name="Google Shape;331;p38"/>
          <p:cNvPicPr preferRelativeResize="0"/>
          <p:nvPr/>
        </p:nvPicPr>
        <p:blipFill>
          <a:blip r:embed="rId5">
            <a:alphaModFix/>
          </a:blip>
          <a:stretch>
            <a:fillRect/>
          </a:stretch>
        </p:blipFill>
        <p:spPr>
          <a:xfrm>
            <a:off x="4315776" y="1634325"/>
            <a:ext cx="572679" cy="572700"/>
          </a:xfrm>
          <a:prstGeom prst="rect">
            <a:avLst/>
          </a:prstGeom>
          <a:noFill/>
          <a:ln>
            <a:noFill/>
          </a:ln>
        </p:spPr>
      </p:pic>
      <p:pic>
        <p:nvPicPr>
          <p:cNvPr id="332" name="Google Shape;332;p38"/>
          <p:cNvPicPr preferRelativeResize="0"/>
          <p:nvPr/>
        </p:nvPicPr>
        <p:blipFill>
          <a:blip r:embed="rId6">
            <a:alphaModFix/>
          </a:blip>
          <a:stretch>
            <a:fillRect/>
          </a:stretch>
        </p:blipFill>
        <p:spPr>
          <a:xfrm>
            <a:off x="3380100" y="2615800"/>
            <a:ext cx="431075" cy="431075"/>
          </a:xfrm>
          <a:prstGeom prst="rect">
            <a:avLst/>
          </a:prstGeom>
          <a:noFill/>
          <a:ln>
            <a:noFill/>
          </a:ln>
        </p:spPr>
      </p:pic>
      <p:pic>
        <p:nvPicPr>
          <p:cNvPr id="333" name="Google Shape;333;p38"/>
          <p:cNvPicPr preferRelativeResize="0"/>
          <p:nvPr/>
        </p:nvPicPr>
        <p:blipFill>
          <a:blip r:embed="rId7">
            <a:alphaModFix/>
          </a:blip>
          <a:stretch>
            <a:fillRect/>
          </a:stretch>
        </p:blipFill>
        <p:spPr>
          <a:xfrm>
            <a:off x="3476727" y="918874"/>
            <a:ext cx="390000" cy="390000"/>
          </a:xfrm>
          <a:prstGeom prst="rect">
            <a:avLst/>
          </a:prstGeom>
          <a:noFill/>
          <a:ln>
            <a:noFill/>
          </a:ln>
        </p:spPr>
      </p:pic>
      <p:pic>
        <p:nvPicPr>
          <p:cNvPr id="334" name="Google Shape;334;p38"/>
          <p:cNvPicPr preferRelativeResize="0"/>
          <p:nvPr/>
        </p:nvPicPr>
        <p:blipFill>
          <a:blip r:embed="rId7">
            <a:alphaModFix/>
          </a:blip>
          <a:stretch>
            <a:fillRect/>
          </a:stretch>
        </p:blipFill>
        <p:spPr>
          <a:xfrm>
            <a:off x="5417352" y="1025199"/>
            <a:ext cx="390000" cy="390000"/>
          </a:xfrm>
          <a:prstGeom prst="rect">
            <a:avLst/>
          </a:prstGeom>
          <a:noFill/>
          <a:ln>
            <a:noFill/>
          </a:ln>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grpSp>
        <p:nvGrpSpPr>
          <p:cNvPr id="339" name="Google Shape;339;p39"/>
          <p:cNvGrpSpPr/>
          <p:nvPr/>
        </p:nvGrpSpPr>
        <p:grpSpPr>
          <a:xfrm>
            <a:off x="4106685" y="1724497"/>
            <a:ext cx="759647" cy="849853"/>
            <a:chOff x="8104325" y="3133250"/>
            <a:chExt cx="690400" cy="661725"/>
          </a:xfrm>
        </p:grpSpPr>
        <p:sp>
          <p:nvSpPr>
            <p:cNvPr id="340" name="Google Shape;340;p39"/>
            <p:cNvSpPr/>
            <p:nvPr/>
          </p:nvSpPr>
          <p:spPr>
            <a:xfrm>
              <a:off x="8205425" y="313325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39"/>
            <p:cNvSpPr/>
            <p:nvPr/>
          </p:nvSpPr>
          <p:spPr>
            <a:xfrm>
              <a:off x="8338825" y="3325300"/>
              <a:ext cx="221400" cy="2013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2" name="Google Shape;342;p39"/>
            <p:cNvCxnSpPr>
              <a:stCxn id="340" idx="5"/>
              <a:endCxn id="341" idx="1"/>
            </p:cNvCxnSpPr>
            <p:nvPr/>
          </p:nvCxnSpPr>
          <p:spPr>
            <a:xfrm>
              <a:off x="8291719" y="3219544"/>
              <a:ext cx="79500" cy="135300"/>
            </a:xfrm>
            <a:prstGeom prst="straightConnector1">
              <a:avLst/>
            </a:prstGeom>
            <a:noFill/>
            <a:ln cap="flat" cmpd="sng" w="9525">
              <a:solidFill>
                <a:schemeClr val="accent1"/>
              </a:solidFill>
              <a:prstDash val="solid"/>
              <a:round/>
              <a:headEnd len="med" w="med" type="none"/>
              <a:tailEnd len="med" w="med" type="none"/>
            </a:ln>
          </p:spPr>
        </p:cxnSp>
        <p:sp>
          <p:nvSpPr>
            <p:cNvPr id="343" name="Google Shape;343;p39"/>
            <p:cNvSpPr/>
            <p:nvPr/>
          </p:nvSpPr>
          <p:spPr>
            <a:xfrm>
              <a:off x="8398975" y="313325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4" name="Google Shape;344;p39"/>
            <p:cNvCxnSpPr>
              <a:stCxn id="343" idx="4"/>
              <a:endCxn id="341" idx="0"/>
            </p:cNvCxnSpPr>
            <p:nvPr/>
          </p:nvCxnSpPr>
          <p:spPr>
            <a:xfrm>
              <a:off x="8449525" y="3234350"/>
              <a:ext cx="0" cy="90900"/>
            </a:xfrm>
            <a:prstGeom prst="straightConnector1">
              <a:avLst/>
            </a:prstGeom>
            <a:noFill/>
            <a:ln cap="flat" cmpd="sng" w="9525">
              <a:solidFill>
                <a:schemeClr val="accent1"/>
              </a:solidFill>
              <a:prstDash val="solid"/>
              <a:round/>
              <a:headEnd len="med" w="med" type="none"/>
              <a:tailEnd len="med" w="med" type="none"/>
            </a:ln>
          </p:spPr>
        </p:cxnSp>
        <p:sp>
          <p:nvSpPr>
            <p:cNvPr id="345" name="Google Shape;345;p39"/>
            <p:cNvSpPr/>
            <p:nvPr/>
          </p:nvSpPr>
          <p:spPr>
            <a:xfrm>
              <a:off x="8592525" y="31755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6" name="Google Shape;346;p39"/>
            <p:cNvCxnSpPr>
              <a:stCxn id="345" idx="3"/>
              <a:endCxn id="341" idx="7"/>
            </p:cNvCxnSpPr>
            <p:nvPr/>
          </p:nvCxnSpPr>
          <p:spPr>
            <a:xfrm flipH="1">
              <a:off x="8527831" y="3261869"/>
              <a:ext cx="79500" cy="93000"/>
            </a:xfrm>
            <a:prstGeom prst="straightConnector1">
              <a:avLst/>
            </a:prstGeom>
            <a:noFill/>
            <a:ln cap="flat" cmpd="sng" w="9525">
              <a:solidFill>
                <a:schemeClr val="accent1"/>
              </a:solidFill>
              <a:prstDash val="solid"/>
              <a:round/>
              <a:headEnd len="med" w="med" type="none"/>
              <a:tailEnd len="med" w="med" type="none"/>
            </a:ln>
          </p:spPr>
        </p:cxnSp>
        <p:sp>
          <p:nvSpPr>
            <p:cNvPr id="347" name="Google Shape;347;p39"/>
            <p:cNvSpPr/>
            <p:nvPr/>
          </p:nvSpPr>
          <p:spPr>
            <a:xfrm>
              <a:off x="8693625" y="3375613"/>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8" name="Google Shape;348;p39"/>
            <p:cNvCxnSpPr>
              <a:stCxn id="347" idx="2"/>
              <a:endCxn id="341" idx="6"/>
            </p:cNvCxnSpPr>
            <p:nvPr/>
          </p:nvCxnSpPr>
          <p:spPr>
            <a:xfrm rot="10800000">
              <a:off x="8560125" y="3425863"/>
              <a:ext cx="133500" cy="300"/>
            </a:xfrm>
            <a:prstGeom prst="straightConnector1">
              <a:avLst/>
            </a:prstGeom>
            <a:noFill/>
            <a:ln cap="flat" cmpd="sng" w="9525">
              <a:solidFill>
                <a:schemeClr val="accent1"/>
              </a:solidFill>
              <a:prstDash val="solid"/>
              <a:round/>
              <a:headEnd len="med" w="med" type="none"/>
              <a:tailEnd len="med" w="med" type="none"/>
            </a:ln>
          </p:spPr>
        </p:cxnSp>
        <p:sp>
          <p:nvSpPr>
            <p:cNvPr id="349" name="Google Shape;349;p39"/>
            <p:cNvSpPr/>
            <p:nvPr/>
          </p:nvSpPr>
          <p:spPr>
            <a:xfrm>
              <a:off x="8592525" y="35756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0" name="Google Shape;350;p39"/>
            <p:cNvCxnSpPr>
              <a:stCxn id="349" idx="1"/>
              <a:endCxn id="341" idx="5"/>
            </p:cNvCxnSpPr>
            <p:nvPr/>
          </p:nvCxnSpPr>
          <p:spPr>
            <a:xfrm rot="10800000">
              <a:off x="8527831" y="3497181"/>
              <a:ext cx="79500" cy="93300"/>
            </a:xfrm>
            <a:prstGeom prst="straightConnector1">
              <a:avLst/>
            </a:prstGeom>
            <a:noFill/>
            <a:ln cap="flat" cmpd="sng" w="9525">
              <a:solidFill>
                <a:schemeClr val="accent1"/>
              </a:solidFill>
              <a:prstDash val="solid"/>
              <a:round/>
              <a:headEnd len="med" w="med" type="none"/>
              <a:tailEnd len="med" w="med" type="none"/>
            </a:ln>
          </p:spPr>
        </p:cxnSp>
        <p:sp>
          <p:nvSpPr>
            <p:cNvPr id="351" name="Google Shape;351;p39"/>
            <p:cNvSpPr/>
            <p:nvPr/>
          </p:nvSpPr>
          <p:spPr>
            <a:xfrm>
              <a:off x="8398975" y="36938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2" name="Google Shape;352;p39"/>
            <p:cNvCxnSpPr>
              <a:stCxn id="351" idx="0"/>
              <a:endCxn id="341" idx="4"/>
            </p:cNvCxnSpPr>
            <p:nvPr/>
          </p:nvCxnSpPr>
          <p:spPr>
            <a:xfrm rot="10800000">
              <a:off x="8449525" y="3526475"/>
              <a:ext cx="0" cy="167400"/>
            </a:xfrm>
            <a:prstGeom prst="straightConnector1">
              <a:avLst/>
            </a:prstGeom>
            <a:noFill/>
            <a:ln cap="flat" cmpd="sng" w="9525">
              <a:solidFill>
                <a:schemeClr val="accent1"/>
              </a:solidFill>
              <a:prstDash val="solid"/>
              <a:round/>
              <a:headEnd len="med" w="med" type="none"/>
              <a:tailEnd len="med" w="med" type="none"/>
            </a:ln>
          </p:spPr>
        </p:cxnSp>
        <p:sp>
          <p:nvSpPr>
            <p:cNvPr id="353" name="Google Shape;353;p39"/>
            <p:cNvSpPr/>
            <p:nvPr/>
          </p:nvSpPr>
          <p:spPr>
            <a:xfrm>
              <a:off x="8159540" y="358560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4" name="Google Shape;354;p39"/>
            <p:cNvCxnSpPr>
              <a:stCxn id="355" idx="5"/>
              <a:endCxn id="341" idx="2"/>
            </p:cNvCxnSpPr>
            <p:nvPr/>
          </p:nvCxnSpPr>
          <p:spPr>
            <a:xfrm flipH="1" rot="10800000">
              <a:off x="8190619" y="3425969"/>
              <a:ext cx="148200" cy="17400"/>
            </a:xfrm>
            <a:prstGeom prst="straightConnector1">
              <a:avLst/>
            </a:prstGeom>
            <a:noFill/>
            <a:ln cap="flat" cmpd="sng" w="9525">
              <a:solidFill>
                <a:schemeClr val="accent1"/>
              </a:solidFill>
              <a:prstDash val="solid"/>
              <a:round/>
              <a:headEnd len="med" w="med" type="none"/>
              <a:tailEnd len="med" w="med" type="none"/>
            </a:ln>
          </p:spPr>
        </p:cxnSp>
        <p:sp>
          <p:nvSpPr>
            <p:cNvPr id="355" name="Google Shape;355;p39"/>
            <p:cNvSpPr/>
            <p:nvPr/>
          </p:nvSpPr>
          <p:spPr>
            <a:xfrm>
              <a:off x="8104325" y="3357074"/>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56" name="Google Shape;356;p39"/>
            <p:cNvCxnSpPr>
              <a:stCxn id="353" idx="7"/>
              <a:endCxn id="341" idx="3"/>
            </p:cNvCxnSpPr>
            <p:nvPr/>
          </p:nvCxnSpPr>
          <p:spPr>
            <a:xfrm flipH="1" rot="10800000">
              <a:off x="8245835" y="3497206"/>
              <a:ext cx="125400" cy="103200"/>
            </a:xfrm>
            <a:prstGeom prst="straightConnector1">
              <a:avLst/>
            </a:prstGeom>
            <a:noFill/>
            <a:ln cap="flat" cmpd="sng" w="9525">
              <a:solidFill>
                <a:schemeClr val="accent1"/>
              </a:solidFill>
              <a:prstDash val="solid"/>
              <a:round/>
              <a:headEnd len="med" w="med" type="none"/>
              <a:tailEnd len="med" w="med" type="none"/>
            </a:ln>
          </p:spPr>
        </p:cxnSp>
      </p:grpSp>
      <p:grpSp>
        <p:nvGrpSpPr>
          <p:cNvPr id="357" name="Google Shape;357;p39"/>
          <p:cNvGrpSpPr/>
          <p:nvPr/>
        </p:nvGrpSpPr>
        <p:grpSpPr>
          <a:xfrm>
            <a:off x="6407550" y="1631831"/>
            <a:ext cx="1289162" cy="1035200"/>
            <a:chOff x="7485524" y="755825"/>
            <a:chExt cx="1449148" cy="967748"/>
          </a:xfrm>
        </p:grpSpPr>
        <p:sp>
          <p:nvSpPr>
            <p:cNvPr id="358" name="Google Shape;358;p39"/>
            <p:cNvSpPr/>
            <p:nvPr/>
          </p:nvSpPr>
          <p:spPr>
            <a:xfrm>
              <a:off x="8099400" y="1133325"/>
              <a:ext cx="221400" cy="2013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39"/>
            <p:cNvSpPr/>
            <p:nvPr/>
          </p:nvSpPr>
          <p:spPr>
            <a:xfrm>
              <a:off x="7833060" y="799775"/>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39"/>
            <p:cNvSpPr/>
            <p:nvPr/>
          </p:nvSpPr>
          <p:spPr>
            <a:xfrm>
              <a:off x="7900663" y="871679"/>
              <a:ext cx="112200" cy="753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1" name="Google Shape;361;p39"/>
            <p:cNvCxnSpPr>
              <a:stCxn id="359" idx="5"/>
              <a:endCxn id="360" idx="1"/>
            </p:cNvCxnSpPr>
            <p:nvPr/>
          </p:nvCxnSpPr>
          <p:spPr>
            <a:xfrm>
              <a:off x="7876847" y="832039"/>
              <a:ext cx="40200" cy="50700"/>
            </a:xfrm>
            <a:prstGeom prst="straightConnector1">
              <a:avLst/>
            </a:prstGeom>
            <a:noFill/>
            <a:ln cap="flat" cmpd="sng" w="9525">
              <a:solidFill>
                <a:schemeClr val="accent1"/>
              </a:solidFill>
              <a:prstDash val="solid"/>
              <a:round/>
              <a:headEnd len="med" w="med" type="none"/>
              <a:tailEnd len="med" w="med" type="none"/>
            </a:ln>
          </p:spPr>
        </p:cxnSp>
        <p:sp>
          <p:nvSpPr>
            <p:cNvPr id="362" name="Google Shape;362;p39"/>
            <p:cNvSpPr/>
            <p:nvPr/>
          </p:nvSpPr>
          <p:spPr>
            <a:xfrm>
              <a:off x="7931145" y="799775"/>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3" name="Google Shape;363;p39"/>
            <p:cNvCxnSpPr>
              <a:stCxn id="362" idx="4"/>
              <a:endCxn id="360" idx="0"/>
            </p:cNvCxnSpPr>
            <p:nvPr/>
          </p:nvCxnSpPr>
          <p:spPr>
            <a:xfrm>
              <a:off x="7956795" y="837575"/>
              <a:ext cx="0" cy="34200"/>
            </a:xfrm>
            <a:prstGeom prst="straightConnector1">
              <a:avLst/>
            </a:prstGeom>
            <a:noFill/>
            <a:ln cap="flat" cmpd="sng" w="9525">
              <a:solidFill>
                <a:schemeClr val="accent1"/>
              </a:solidFill>
              <a:prstDash val="solid"/>
              <a:round/>
              <a:headEnd len="med" w="med" type="none"/>
              <a:tailEnd len="med" w="med" type="none"/>
            </a:ln>
          </p:spPr>
        </p:cxnSp>
        <p:sp>
          <p:nvSpPr>
            <p:cNvPr id="364" name="Google Shape;364;p39"/>
            <p:cNvSpPr/>
            <p:nvPr/>
          </p:nvSpPr>
          <p:spPr>
            <a:xfrm>
              <a:off x="8029231" y="815621"/>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5" name="Google Shape;365;p39"/>
            <p:cNvCxnSpPr>
              <a:stCxn id="364" idx="3"/>
              <a:endCxn id="360" idx="7"/>
            </p:cNvCxnSpPr>
            <p:nvPr/>
          </p:nvCxnSpPr>
          <p:spPr>
            <a:xfrm flipH="1">
              <a:off x="7996544" y="847886"/>
              <a:ext cx="40200" cy="34800"/>
            </a:xfrm>
            <a:prstGeom prst="straightConnector1">
              <a:avLst/>
            </a:prstGeom>
            <a:noFill/>
            <a:ln cap="flat" cmpd="sng" w="9525">
              <a:solidFill>
                <a:schemeClr val="accent1"/>
              </a:solidFill>
              <a:prstDash val="solid"/>
              <a:round/>
              <a:headEnd len="med" w="med" type="none"/>
              <a:tailEnd len="med" w="med" type="none"/>
            </a:ln>
          </p:spPr>
        </p:cxnSp>
        <p:sp>
          <p:nvSpPr>
            <p:cNvPr id="366" name="Google Shape;366;p39"/>
            <p:cNvSpPr/>
            <p:nvPr/>
          </p:nvSpPr>
          <p:spPr>
            <a:xfrm>
              <a:off x="8080465" y="890516"/>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7" name="Google Shape;367;p39"/>
            <p:cNvCxnSpPr>
              <a:stCxn id="366" idx="2"/>
              <a:endCxn id="360" idx="6"/>
            </p:cNvCxnSpPr>
            <p:nvPr/>
          </p:nvCxnSpPr>
          <p:spPr>
            <a:xfrm rot="10800000">
              <a:off x="8012965" y="909416"/>
              <a:ext cx="67500" cy="0"/>
            </a:xfrm>
            <a:prstGeom prst="straightConnector1">
              <a:avLst/>
            </a:prstGeom>
            <a:noFill/>
            <a:ln cap="flat" cmpd="sng" w="9525">
              <a:solidFill>
                <a:schemeClr val="accent1"/>
              </a:solidFill>
              <a:prstDash val="solid"/>
              <a:round/>
              <a:headEnd len="med" w="med" type="none"/>
              <a:tailEnd len="med" w="med" type="none"/>
            </a:ln>
          </p:spPr>
        </p:cxnSp>
        <p:sp>
          <p:nvSpPr>
            <p:cNvPr id="368" name="Google Shape;368;p39"/>
            <p:cNvSpPr/>
            <p:nvPr/>
          </p:nvSpPr>
          <p:spPr>
            <a:xfrm>
              <a:off x="7931145" y="1009673"/>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69" name="Google Shape;369;p39"/>
            <p:cNvCxnSpPr>
              <a:stCxn id="368" idx="0"/>
              <a:endCxn id="360" idx="4"/>
            </p:cNvCxnSpPr>
            <p:nvPr/>
          </p:nvCxnSpPr>
          <p:spPr>
            <a:xfrm rot="10800000">
              <a:off x="7956795" y="946973"/>
              <a:ext cx="0" cy="62700"/>
            </a:xfrm>
            <a:prstGeom prst="straightConnector1">
              <a:avLst/>
            </a:prstGeom>
            <a:noFill/>
            <a:ln cap="flat" cmpd="sng" w="9525">
              <a:solidFill>
                <a:schemeClr val="accent1"/>
              </a:solidFill>
              <a:prstDash val="solid"/>
              <a:round/>
              <a:headEnd len="med" w="med" type="none"/>
              <a:tailEnd len="med" w="med" type="none"/>
            </a:ln>
          </p:spPr>
        </p:cxnSp>
        <p:sp>
          <p:nvSpPr>
            <p:cNvPr id="370" name="Google Shape;370;p39"/>
            <p:cNvSpPr/>
            <p:nvPr/>
          </p:nvSpPr>
          <p:spPr>
            <a:xfrm>
              <a:off x="7809807" y="969135"/>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1" name="Google Shape;371;p39"/>
            <p:cNvCxnSpPr>
              <a:stCxn id="372" idx="5"/>
              <a:endCxn id="360" idx="2"/>
            </p:cNvCxnSpPr>
            <p:nvPr/>
          </p:nvCxnSpPr>
          <p:spPr>
            <a:xfrm flipH="1" rot="10800000">
              <a:off x="7825612" y="909239"/>
              <a:ext cx="75000" cy="6600"/>
            </a:xfrm>
            <a:prstGeom prst="straightConnector1">
              <a:avLst/>
            </a:prstGeom>
            <a:noFill/>
            <a:ln cap="flat" cmpd="sng" w="9525">
              <a:solidFill>
                <a:schemeClr val="accent1"/>
              </a:solidFill>
              <a:prstDash val="solid"/>
              <a:round/>
              <a:headEnd len="med" w="med" type="none"/>
              <a:tailEnd len="med" w="med" type="none"/>
            </a:ln>
          </p:spPr>
        </p:cxnSp>
        <p:sp>
          <p:nvSpPr>
            <p:cNvPr id="372" name="Google Shape;372;p39"/>
            <p:cNvSpPr/>
            <p:nvPr/>
          </p:nvSpPr>
          <p:spPr>
            <a:xfrm>
              <a:off x="7781825" y="883575"/>
              <a:ext cx="51300" cy="378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3" name="Google Shape;373;p39"/>
            <p:cNvCxnSpPr>
              <a:stCxn id="370" idx="7"/>
              <a:endCxn id="360" idx="3"/>
            </p:cNvCxnSpPr>
            <p:nvPr/>
          </p:nvCxnSpPr>
          <p:spPr>
            <a:xfrm flipH="1" rot="10800000">
              <a:off x="7853594" y="935971"/>
              <a:ext cx="63600" cy="38700"/>
            </a:xfrm>
            <a:prstGeom prst="straightConnector1">
              <a:avLst/>
            </a:prstGeom>
            <a:noFill/>
            <a:ln cap="flat" cmpd="sng" w="9525">
              <a:solidFill>
                <a:schemeClr val="accent1"/>
              </a:solidFill>
              <a:prstDash val="solid"/>
              <a:round/>
              <a:headEnd len="med" w="med" type="none"/>
              <a:tailEnd len="med" w="med" type="none"/>
            </a:ln>
          </p:spPr>
        </p:cxnSp>
        <p:cxnSp>
          <p:nvCxnSpPr>
            <p:cNvPr id="374" name="Google Shape;374;p39"/>
            <p:cNvCxnSpPr>
              <a:stCxn id="360" idx="5"/>
              <a:endCxn id="358" idx="1"/>
            </p:cNvCxnSpPr>
            <p:nvPr/>
          </p:nvCxnSpPr>
          <p:spPr>
            <a:xfrm>
              <a:off x="7996432" y="935951"/>
              <a:ext cx="135300" cy="226800"/>
            </a:xfrm>
            <a:prstGeom prst="straightConnector1">
              <a:avLst/>
            </a:prstGeom>
            <a:noFill/>
            <a:ln cap="flat" cmpd="sng" w="9525">
              <a:solidFill>
                <a:schemeClr val="accent1"/>
              </a:solidFill>
              <a:prstDash val="solid"/>
              <a:round/>
              <a:headEnd len="med" w="med" type="none"/>
              <a:tailEnd len="med" w="med" type="none"/>
            </a:ln>
          </p:spPr>
        </p:cxnSp>
        <p:grpSp>
          <p:nvGrpSpPr>
            <p:cNvPr id="375" name="Google Shape;375;p39"/>
            <p:cNvGrpSpPr/>
            <p:nvPr/>
          </p:nvGrpSpPr>
          <p:grpSpPr>
            <a:xfrm>
              <a:off x="7779999" y="1496800"/>
              <a:ext cx="353623" cy="226773"/>
              <a:chOff x="8104325" y="3133250"/>
              <a:chExt cx="690400" cy="661725"/>
            </a:xfrm>
          </p:grpSpPr>
          <p:sp>
            <p:nvSpPr>
              <p:cNvPr id="376" name="Google Shape;376;p39"/>
              <p:cNvSpPr/>
              <p:nvPr/>
            </p:nvSpPr>
            <p:spPr>
              <a:xfrm>
                <a:off x="8205425" y="313325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39"/>
              <p:cNvSpPr/>
              <p:nvPr/>
            </p:nvSpPr>
            <p:spPr>
              <a:xfrm>
                <a:off x="8338825" y="3325300"/>
                <a:ext cx="221400" cy="2013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78" name="Google Shape;378;p39"/>
              <p:cNvCxnSpPr>
                <a:stCxn id="376" idx="5"/>
                <a:endCxn id="377" idx="1"/>
              </p:cNvCxnSpPr>
              <p:nvPr/>
            </p:nvCxnSpPr>
            <p:spPr>
              <a:xfrm>
                <a:off x="8291719" y="3219544"/>
                <a:ext cx="79500" cy="135300"/>
              </a:xfrm>
              <a:prstGeom prst="straightConnector1">
                <a:avLst/>
              </a:prstGeom>
              <a:noFill/>
              <a:ln cap="flat" cmpd="sng" w="9525">
                <a:solidFill>
                  <a:schemeClr val="accent1"/>
                </a:solidFill>
                <a:prstDash val="solid"/>
                <a:round/>
                <a:headEnd len="med" w="med" type="none"/>
                <a:tailEnd len="med" w="med" type="none"/>
              </a:ln>
            </p:spPr>
          </p:cxnSp>
          <p:sp>
            <p:nvSpPr>
              <p:cNvPr id="379" name="Google Shape;379;p39"/>
              <p:cNvSpPr/>
              <p:nvPr/>
            </p:nvSpPr>
            <p:spPr>
              <a:xfrm>
                <a:off x="8398975" y="313325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0" name="Google Shape;380;p39"/>
              <p:cNvCxnSpPr>
                <a:stCxn id="379" idx="4"/>
                <a:endCxn id="377" idx="0"/>
              </p:cNvCxnSpPr>
              <p:nvPr/>
            </p:nvCxnSpPr>
            <p:spPr>
              <a:xfrm>
                <a:off x="8449525" y="3234350"/>
                <a:ext cx="0" cy="90900"/>
              </a:xfrm>
              <a:prstGeom prst="straightConnector1">
                <a:avLst/>
              </a:prstGeom>
              <a:noFill/>
              <a:ln cap="flat" cmpd="sng" w="9525">
                <a:solidFill>
                  <a:schemeClr val="accent1"/>
                </a:solidFill>
                <a:prstDash val="solid"/>
                <a:round/>
                <a:headEnd len="med" w="med" type="none"/>
                <a:tailEnd len="med" w="med" type="none"/>
              </a:ln>
            </p:spPr>
          </p:cxnSp>
          <p:sp>
            <p:nvSpPr>
              <p:cNvPr id="381" name="Google Shape;381;p39"/>
              <p:cNvSpPr/>
              <p:nvPr/>
            </p:nvSpPr>
            <p:spPr>
              <a:xfrm>
                <a:off x="8592525" y="31755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2" name="Google Shape;382;p39"/>
              <p:cNvCxnSpPr>
                <a:stCxn id="381" idx="3"/>
                <a:endCxn id="377" idx="7"/>
              </p:cNvCxnSpPr>
              <p:nvPr/>
            </p:nvCxnSpPr>
            <p:spPr>
              <a:xfrm flipH="1">
                <a:off x="8527831" y="3261869"/>
                <a:ext cx="79500" cy="93000"/>
              </a:xfrm>
              <a:prstGeom prst="straightConnector1">
                <a:avLst/>
              </a:prstGeom>
              <a:noFill/>
              <a:ln cap="flat" cmpd="sng" w="9525">
                <a:solidFill>
                  <a:schemeClr val="accent1"/>
                </a:solidFill>
                <a:prstDash val="solid"/>
                <a:round/>
                <a:headEnd len="med" w="med" type="none"/>
                <a:tailEnd len="med" w="med" type="none"/>
              </a:ln>
            </p:spPr>
          </p:cxnSp>
          <p:sp>
            <p:nvSpPr>
              <p:cNvPr id="383" name="Google Shape;383;p39"/>
              <p:cNvSpPr/>
              <p:nvPr/>
            </p:nvSpPr>
            <p:spPr>
              <a:xfrm>
                <a:off x="8693625" y="3375613"/>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4" name="Google Shape;384;p39"/>
              <p:cNvCxnSpPr>
                <a:stCxn id="383" idx="2"/>
                <a:endCxn id="377" idx="6"/>
              </p:cNvCxnSpPr>
              <p:nvPr/>
            </p:nvCxnSpPr>
            <p:spPr>
              <a:xfrm rot="10800000">
                <a:off x="8560125" y="3425863"/>
                <a:ext cx="133500" cy="300"/>
              </a:xfrm>
              <a:prstGeom prst="straightConnector1">
                <a:avLst/>
              </a:prstGeom>
              <a:noFill/>
              <a:ln cap="flat" cmpd="sng" w="9525">
                <a:solidFill>
                  <a:schemeClr val="accent1"/>
                </a:solidFill>
                <a:prstDash val="solid"/>
                <a:round/>
                <a:headEnd len="med" w="med" type="none"/>
                <a:tailEnd len="med" w="med" type="none"/>
              </a:ln>
            </p:spPr>
          </p:cxnSp>
          <p:sp>
            <p:nvSpPr>
              <p:cNvPr id="385" name="Google Shape;385;p39"/>
              <p:cNvSpPr/>
              <p:nvPr/>
            </p:nvSpPr>
            <p:spPr>
              <a:xfrm>
                <a:off x="8592525" y="35756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6" name="Google Shape;386;p39"/>
              <p:cNvCxnSpPr>
                <a:stCxn id="385" idx="1"/>
                <a:endCxn id="377" idx="5"/>
              </p:cNvCxnSpPr>
              <p:nvPr/>
            </p:nvCxnSpPr>
            <p:spPr>
              <a:xfrm rot="10800000">
                <a:off x="8527831" y="3497181"/>
                <a:ext cx="79500" cy="93300"/>
              </a:xfrm>
              <a:prstGeom prst="straightConnector1">
                <a:avLst/>
              </a:prstGeom>
              <a:noFill/>
              <a:ln cap="flat" cmpd="sng" w="9525">
                <a:solidFill>
                  <a:schemeClr val="accent1"/>
                </a:solidFill>
                <a:prstDash val="solid"/>
                <a:round/>
                <a:headEnd len="med" w="med" type="none"/>
                <a:tailEnd len="med" w="med" type="none"/>
              </a:ln>
            </p:spPr>
          </p:cxnSp>
          <p:sp>
            <p:nvSpPr>
              <p:cNvPr id="387" name="Google Shape;387;p39"/>
              <p:cNvSpPr/>
              <p:nvPr/>
            </p:nvSpPr>
            <p:spPr>
              <a:xfrm>
                <a:off x="8398975" y="36938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88" name="Google Shape;388;p39"/>
              <p:cNvCxnSpPr>
                <a:stCxn id="387" idx="0"/>
                <a:endCxn id="377" idx="4"/>
              </p:cNvCxnSpPr>
              <p:nvPr/>
            </p:nvCxnSpPr>
            <p:spPr>
              <a:xfrm rot="10800000">
                <a:off x="8449525" y="3526475"/>
                <a:ext cx="0" cy="167400"/>
              </a:xfrm>
              <a:prstGeom prst="straightConnector1">
                <a:avLst/>
              </a:prstGeom>
              <a:noFill/>
              <a:ln cap="flat" cmpd="sng" w="9525">
                <a:solidFill>
                  <a:schemeClr val="accent1"/>
                </a:solidFill>
                <a:prstDash val="solid"/>
                <a:round/>
                <a:headEnd len="med" w="med" type="none"/>
                <a:tailEnd len="med" w="med" type="none"/>
              </a:ln>
            </p:spPr>
          </p:cxnSp>
          <p:sp>
            <p:nvSpPr>
              <p:cNvPr id="389" name="Google Shape;389;p39"/>
              <p:cNvSpPr/>
              <p:nvPr/>
            </p:nvSpPr>
            <p:spPr>
              <a:xfrm>
                <a:off x="8159540" y="358560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0" name="Google Shape;390;p39"/>
              <p:cNvCxnSpPr>
                <a:stCxn id="391" idx="5"/>
                <a:endCxn id="377" idx="2"/>
              </p:cNvCxnSpPr>
              <p:nvPr/>
            </p:nvCxnSpPr>
            <p:spPr>
              <a:xfrm flipH="1" rot="10800000">
                <a:off x="8190619" y="3425969"/>
                <a:ext cx="148200" cy="17400"/>
              </a:xfrm>
              <a:prstGeom prst="straightConnector1">
                <a:avLst/>
              </a:prstGeom>
              <a:noFill/>
              <a:ln cap="flat" cmpd="sng" w="9525">
                <a:solidFill>
                  <a:schemeClr val="accent1"/>
                </a:solidFill>
                <a:prstDash val="solid"/>
                <a:round/>
                <a:headEnd len="med" w="med" type="none"/>
                <a:tailEnd len="med" w="med" type="none"/>
              </a:ln>
            </p:spPr>
          </p:cxnSp>
          <p:sp>
            <p:nvSpPr>
              <p:cNvPr id="391" name="Google Shape;391;p39"/>
              <p:cNvSpPr/>
              <p:nvPr/>
            </p:nvSpPr>
            <p:spPr>
              <a:xfrm>
                <a:off x="8104325" y="3357074"/>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2" name="Google Shape;392;p39"/>
              <p:cNvCxnSpPr>
                <a:stCxn id="389" idx="7"/>
                <a:endCxn id="377" idx="3"/>
              </p:cNvCxnSpPr>
              <p:nvPr/>
            </p:nvCxnSpPr>
            <p:spPr>
              <a:xfrm flipH="1" rot="10800000">
                <a:off x="8245835" y="3497206"/>
                <a:ext cx="125400" cy="103200"/>
              </a:xfrm>
              <a:prstGeom prst="straightConnector1">
                <a:avLst/>
              </a:prstGeom>
              <a:noFill/>
              <a:ln cap="flat" cmpd="sng" w="9525">
                <a:solidFill>
                  <a:schemeClr val="accent1"/>
                </a:solidFill>
                <a:prstDash val="solid"/>
                <a:round/>
                <a:headEnd len="med" w="med" type="none"/>
                <a:tailEnd len="med" w="med" type="none"/>
              </a:ln>
            </p:spPr>
          </p:cxnSp>
        </p:grpSp>
        <p:sp>
          <p:nvSpPr>
            <p:cNvPr id="393" name="Google Shape;393;p39"/>
            <p:cNvSpPr/>
            <p:nvPr/>
          </p:nvSpPr>
          <p:spPr>
            <a:xfrm>
              <a:off x="7537308" y="1138475"/>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9"/>
            <p:cNvSpPr/>
            <p:nvPr/>
          </p:nvSpPr>
          <p:spPr>
            <a:xfrm>
              <a:off x="7605635" y="1204290"/>
              <a:ext cx="113401" cy="68986"/>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5" name="Google Shape;395;p39"/>
            <p:cNvCxnSpPr>
              <a:stCxn id="393" idx="5"/>
              <a:endCxn id="394" idx="1"/>
            </p:cNvCxnSpPr>
            <p:nvPr/>
          </p:nvCxnSpPr>
          <p:spPr>
            <a:xfrm>
              <a:off x="7581508" y="1168048"/>
              <a:ext cx="40800" cy="46200"/>
            </a:xfrm>
            <a:prstGeom prst="straightConnector1">
              <a:avLst/>
            </a:prstGeom>
            <a:noFill/>
            <a:ln cap="flat" cmpd="sng" w="9525">
              <a:solidFill>
                <a:schemeClr val="accent1"/>
              </a:solidFill>
              <a:prstDash val="solid"/>
              <a:round/>
              <a:headEnd len="med" w="med" type="none"/>
              <a:tailEnd len="med" w="med" type="none"/>
            </a:ln>
          </p:spPr>
        </p:cxnSp>
        <p:sp>
          <p:nvSpPr>
            <p:cNvPr id="396" name="Google Shape;396;p39"/>
            <p:cNvSpPr/>
            <p:nvPr/>
          </p:nvSpPr>
          <p:spPr>
            <a:xfrm>
              <a:off x="7636444" y="1138475"/>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7" name="Google Shape;397;p39"/>
            <p:cNvCxnSpPr>
              <a:stCxn id="396" idx="4"/>
              <a:endCxn id="394" idx="0"/>
            </p:cNvCxnSpPr>
            <p:nvPr/>
          </p:nvCxnSpPr>
          <p:spPr>
            <a:xfrm>
              <a:off x="7662336" y="1173122"/>
              <a:ext cx="0" cy="31200"/>
            </a:xfrm>
            <a:prstGeom prst="straightConnector1">
              <a:avLst/>
            </a:prstGeom>
            <a:noFill/>
            <a:ln cap="flat" cmpd="sng" w="9525">
              <a:solidFill>
                <a:schemeClr val="accent1"/>
              </a:solidFill>
              <a:prstDash val="solid"/>
              <a:round/>
              <a:headEnd len="med" w="med" type="none"/>
              <a:tailEnd len="med" w="med" type="none"/>
            </a:ln>
          </p:spPr>
        </p:cxnSp>
        <p:sp>
          <p:nvSpPr>
            <p:cNvPr id="398" name="Google Shape;398;p39"/>
            <p:cNvSpPr/>
            <p:nvPr/>
          </p:nvSpPr>
          <p:spPr>
            <a:xfrm>
              <a:off x="7735580" y="1152980"/>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9" name="Google Shape;399;p39"/>
            <p:cNvCxnSpPr>
              <a:stCxn id="398" idx="3"/>
              <a:endCxn id="394" idx="7"/>
            </p:cNvCxnSpPr>
            <p:nvPr/>
          </p:nvCxnSpPr>
          <p:spPr>
            <a:xfrm flipH="1">
              <a:off x="7702364" y="1182553"/>
              <a:ext cx="40800" cy="31800"/>
            </a:xfrm>
            <a:prstGeom prst="straightConnector1">
              <a:avLst/>
            </a:prstGeom>
            <a:noFill/>
            <a:ln cap="flat" cmpd="sng" w="9525">
              <a:solidFill>
                <a:schemeClr val="accent1"/>
              </a:solidFill>
              <a:prstDash val="solid"/>
              <a:round/>
              <a:headEnd len="med" w="med" type="none"/>
              <a:tailEnd len="med" w="med" type="none"/>
            </a:ln>
          </p:spPr>
        </p:cxnSp>
        <p:sp>
          <p:nvSpPr>
            <p:cNvPr id="400" name="Google Shape;400;p39"/>
            <p:cNvSpPr/>
            <p:nvPr/>
          </p:nvSpPr>
          <p:spPr>
            <a:xfrm>
              <a:off x="7735580" y="1290094"/>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1" name="Google Shape;401;p39"/>
            <p:cNvCxnSpPr>
              <a:stCxn id="400" idx="1"/>
              <a:endCxn id="394" idx="5"/>
            </p:cNvCxnSpPr>
            <p:nvPr/>
          </p:nvCxnSpPr>
          <p:spPr>
            <a:xfrm rot="10800000">
              <a:off x="7702364" y="1263068"/>
              <a:ext cx="40800" cy="32100"/>
            </a:xfrm>
            <a:prstGeom prst="straightConnector1">
              <a:avLst/>
            </a:prstGeom>
            <a:noFill/>
            <a:ln cap="flat" cmpd="sng" w="9525">
              <a:solidFill>
                <a:schemeClr val="accent1"/>
              </a:solidFill>
              <a:prstDash val="solid"/>
              <a:round/>
              <a:headEnd len="med" w="med" type="none"/>
              <a:tailEnd len="med" w="med" type="none"/>
            </a:ln>
          </p:spPr>
        </p:cxnSp>
        <p:sp>
          <p:nvSpPr>
            <p:cNvPr id="402" name="Google Shape;402;p39"/>
            <p:cNvSpPr/>
            <p:nvPr/>
          </p:nvSpPr>
          <p:spPr>
            <a:xfrm>
              <a:off x="7636444" y="1330601"/>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3" name="Google Shape;403;p39"/>
            <p:cNvCxnSpPr>
              <a:stCxn id="402" idx="0"/>
              <a:endCxn id="394" idx="4"/>
            </p:cNvCxnSpPr>
            <p:nvPr/>
          </p:nvCxnSpPr>
          <p:spPr>
            <a:xfrm rot="10800000">
              <a:off x="7662336" y="1273301"/>
              <a:ext cx="0" cy="57300"/>
            </a:xfrm>
            <a:prstGeom prst="straightConnector1">
              <a:avLst/>
            </a:prstGeom>
            <a:noFill/>
            <a:ln cap="flat" cmpd="sng" w="9525">
              <a:solidFill>
                <a:schemeClr val="accent1"/>
              </a:solidFill>
              <a:prstDash val="solid"/>
              <a:round/>
              <a:headEnd len="med" w="med" type="none"/>
              <a:tailEnd len="med" w="med" type="none"/>
            </a:ln>
          </p:spPr>
        </p:cxnSp>
        <p:sp>
          <p:nvSpPr>
            <p:cNvPr id="404" name="Google Shape;404;p39"/>
            <p:cNvSpPr/>
            <p:nvPr/>
          </p:nvSpPr>
          <p:spPr>
            <a:xfrm>
              <a:off x="7513806" y="1293495"/>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5" name="Google Shape;405;p39"/>
            <p:cNvCxnSpPr>
              <a:stCxn id="406" idx="5"/>
              <a:endCxn id="394" idx="2"/>
            </p:cNvCxnSpPr>
            <p:nvPr/>
          </p:nvCxnSpPr>
          <p:spPr>
            <a:xfrm flipH="1" rot="10800000">
              <a:off x="7529724" y="1238753"/>
              <a:ext cx="75900" cy="6000"/>
            </a:xfrm>
            <a:prstGeom prst="straightConnector1">
              <a:avLst/>
            </a:prstGeom>
            <a:noFill/>
            <a:ln cap="flat" cmpd="sng" w="9525">
              <a:solidFill>
                <a:schemeClr val="accent1"/>
              </a:solidFill>
              <a:prstDash val="solid"/>
              <a:round/>
              <a:headEnd len="med" w="med" type="none"/>
              <a:tailEnd len="med" w="med" type="none"/>
            </a:ln>
          </p:spPr>
        </p:cxnSp>
        <p:sp>
          <p:nvSpPr>
            <p:cNvPr id="406" name="Google Shape;406;p39"/>
            <p:cNvSpPr/>
            <p:nvPr/>
          </p:nvSpPr>
          <p:spPr>
            <a:xfrm>
              <a:off x="7485524" y="1215180"/>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07" name="Google Shape;407;p39"/>
            <p:cNvCxnSpPr>
              <a:stCxn id="404" idx="7"/>
              <a:endCxn id="394" idx="3"/>
            </p:cNvCxnSpPr>
            <p:nvPr/>
          </p:nvCxnSpPr>
          <p:spPr>
            <a:xfrm flipH="1" rot="10800000">
              <a:off x="7558006" y="1263169"/>
              <a:ext cx="64200" cy="35400"/>
            </a:xfrm>
            <a:prstGeom prst="straightConnector1">
              <a:avLst/>
            </a:prstGeom>
            <a:noFill/>
            <a:ln cap="flat" cmpd="sng" w="9525">
              <a:solidFill>
                <a:schemeClr val="accent1"/>
              </a:solidFill>
              <a:prstDash val="solid"/>
              <a:round/>
              <a:headEnd len="med" w="med" type="none"/>
              <a:tailEnd len="med" w="med" type="none"/>
            </a:ln>
          </p:spPr>
        </p:cxnSp>
        <p:sp>
          <p:nvSpPr>
            <p:cNvPr id="408" name="Google Shape;408;p39"/>
            <p:cNvSpPr/>
            <p:nvPr/>
          </p:nvSpPr>
          <p:spPr>
            <a:xfrm>
              <a:off x="8632833" y="1147987"/>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39"/>
            <p:cNvSpPr/>
            <p:nvPr/>
          </p:nvSpPr>
          <p:spPr>
            <a:xfrm>
              <a:off x="8701160" y="1213803"/>
              <a:ext cx="113401" cy="68986"/>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0" name="Google Shape;410;p39"/>
            <p:cNvCxnSpPr>
              <a:stCxn id="408" idx="5"/>
              <a:endCxn id="409" idx="1"/>
            </p:cNvCxnSpPr>
            <p:nvPr/>
          </p:nvCxnSpPr>
          <p:spPr>
            <a:xfrm>
              <a:off x="8677033" y="1177560"/>
              <a:ext cx="40800" cy="46200"/>
            </a:xfrm>
            <a:prstGeom prst="straightConnector1">
              <a:avLst/>
            </a:prstGeom>
            <a:noFill/>
            <a:ln cap="flat" cmpd="sng" w="9525">
              <a:solidFill>
                <a:schemeClr val="accent1"/>
              </a:solidFill>
              <a:prstDash val="solid"/>
              <a:round/>
              <a:headEnd len="med" w="med" type="none"/>
              <a:tailEnd len="med" w="med" type="none"/>
            </a:ln>
          </p:spPr>
        </p:cxnSp>
        <p:sp>
          <p:nvSpPr>
            <p:cNvPr id="411" name="Google Shape;411;p39"/>
            <p:cNvSpPr/>
            <p:nvPr/>
          </p:nvSpPr>
          <p:spPr>
            <a:xfrm>
              <a:off x="8731969" y="1147987"/>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2" name="Google Shape;412;p39"/>
            <p:cNvCxnSpPr>
              <a:stCxn id="411" idx="4"/>
              <a:endCxn id="409" idx="0"/>
            </p:cNvCxnSpPr>
            <p:nvPr/>
          </p:nvCxnSpPr>
          <p:spPr>
            <a:xfrm>
              <a:off x="8757861" y="1182634"/>
              <a:ext cx="0" cy="31200"/>
            </a:xfrm>
            <a:prstGeom prst="straightConnector1">
              <a:avLst/>
            </a:prstGeom>
            <a:noFill/>
            <a:ln cap="flat" cmpd="sng" w="9525">
              <a:solidFill>
                <a:schemeClr val="accent1"/>
              </a:solidFill>
              <a:prstDash val="solid"/>
              <a:round/>
              <a:headEnd len="med" w="med" type="none"/>
              <a:tailEnd len="med" w="med" type="none"/>
            </a:ln>
          </p:spPr>
        </p:cxnSp>
        <p:sp>
          <p:nvSpPr>
            <p:cNvPr id="413" name="Google Shape;413;p39"/>
            <p:cNvSpPr/>
            <p:nvPr/>
          </p:nvSpPr>
          <p:spPr>
            <a:xfrm>
              <a:off x="8831105" y="1162492"/>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4" name="Google Shape;414;p39"/>
            <p:cNvCxnSpPr>
              <a:stCxn id="413" idx="3"/>
              <a:endCxn id="409" idx="7"/>
            </p:cNvCxnSpPr>
            <p:nvPr/>
          </p:nvCxnSpPr>
          <p:spPr>
            <a:xfrm flipH="1">
              <a:off x="8797889" y="1192065"/>
              <a:ext cx="40800" cy="31800"/>
            </a:xfrm>
            <a:prstGeom prst="straightConnector1">
              <a:avLst/>
            </a:prstGeom>
            <a:noFill/>
            <a:ln cap="flat" cmpd="sng" w="9525">
              <a:solidFill>
                <a:schemeClr val="accent1"/>
              </a:solidFill>
              <a:prstDash val="solid"/>
              <a:round/>
              <a:headEnd len="med" w="med" type="none"/>
              <a:tailEnd len="med" w="med" type="none"/>
            </a:ln>
          </p:spPr>
        </p:cxnSp>
        <p:sp>
          <p:nvSpPr>
            <p:cNvPr id="415" name="Google Shape;415;p39"/>
            <p:cNvSpPr/>
            <p:nvPr/>
          </p:nvSpPr>
          <p:spPr>
            <a:xfrm>
              <a:off x="8882889" y="1231045"/>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6" name="Google Shape;416;p39"/>
            <p:cNvCxnSpPr>
              <a:stCxn id="415" idx="2"/>
              <a:endCxn id="409" idx="6"/>
            </p:cNvCxnSpPr>
            <p:nvPr/>
          </p:nvCxnSpPr>
          <p:spPr>
            <a:xfrm rot="10800000">
              <a:off x="8814489" y="1248368"/>
              <a:ext cx="68400" cy="0"/>
            </a:xfrm>
            <a:prstGeom prst="straightConnector1">
              <a:avLst/>
            </a:prstGeom>
            <a:noFill/>
            <a:ln cap="flat" cmpd="sng" w="9525">
              <a:solidFill>
                <a:schemeClr val="accent1"/>
              </a:solidFill>
              <a:prstDash val="solid"/>
              <a:round/>
              <a:headEnd len="med" w="med" type="none"/>
              <a:tailEnd len="med" w="med" type="none"/>
            </a:ln>
          </p:spPr>
        </p:cxnSp>
        <p:sp>
          <p:nvSpPr>
            <p:cNvPr id="417" name="Google Shape;417;p39"/>
            <p:cNvSpPr/>
            <p:nvPr/>
          </p:nvSpPr>
          <p:spPr>
            <a:xfrm>
              <a:off x="8831105" y="1299606"/>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8" name="Google Shape;418;p39"/>
            <p:cNvCxnSpPr>
              <a:stCxn id="417" idx="1"/>
              <a:endCxn id="409" idx="5"/>
            </p:cNvCxnSpPr>
            <p:nvPr/>
          </p:nvCxnSpPr>
          <p:spPr>
            <a:xfrm rot="10800000">
              <a:off x="8797889" y="1272580"/>
              <a:ext cx="40800" cy="32100"/>
            </a:xfrm>
            <a:prstGeom prst="straightConnector1">
              <a:avLst/>
            </a:prstGeom>
            <a:noFill/>
            <a:ln cap="flat" cmpd="sng" w="9525">
              <a:solidFill>
                <a:schemeClr val="accent1"/>
              </a:solidFill>
              <a:prstDash val="solid"/>
              <a:round/>
              <a:headEnd len="med" w="med" type="none"/>
              <a:tailEnd len="med" w="med" type="none"/>
            </a:ln>
          </p:spPr>
        </p:cxnSp>
        <p:sp>
          <p:nvSpPr>
            <p:cNvPr id="419" name="Google Shape;419;p39"/>
            <p:cNvSpPr/>
            <p:nvPr/>
          </p:nvSpPr>
          <p:spPr>
            <a:xfrm>
              <a:off x="8731969" y="1340114"/>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0" name="Google Shape;420;p39"/>
            <p:cNvCxnSpPr>
              <a:stCxn id="419" idx="0"/>
              <a:endCxn id="409" idx="4"/>
            </p:cNvCxnSpPr>
            <p:nvPr/>
          </p:nvCxnSpPr>
          <p:spPr>
            <a:xfrm rot="10800000">
              <a:off x="8757861" y="1282814"/>
              <a:ext cx="0" cy="57300"/>
            </a:xfrm>
            <a:prstGeom prst="straightConnector1">
              <a:avLst/>
            </a:prstGeom>
            <a:noFill/>
            <a:ln cap="flat" cmpd="sng" w="9525">
              <a:solidFill>
                <a:schemeClr val="accent1"/>
              </a:solidFill>
              <a:prstDash val="solid"/>
              <a:round/>
              <a:headEnd len="med" w="med" type="none"/>
              <a:tailEnd len="med" w="med" type="none"/>
            </a:ln>
          </p:spPr>
        </p:cxnSp>
        <p:sp>
          <p:nvSpPr>
            <p:cNvPr id="421" name="Google Shape;421;p39"/>
            <p:cNvSpPr/>
            <p:nvPr/>
          </p:nvSpPr>
          <p:spPr>
            <a:xfrm>
              <a:off x="8609331" y="1303008"/>
              <a:ext cx="51783" cy="34647"/>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2" name="Google Shape;422;p39"/>
            <p:cNvCxnSpPr>
              <a:stCxn id="421" idx="7"/>
              <a:endCxn id="409" idx="3"/>
            </p:cNvCxnSpPr>
            <p:nvPr/>
          </p:nvCxnSpPr>
          <p:spPr>
            <a:xfrm flipH="1" rot="10800000">
              <a:off x="8653531" y="1272682"/>
              <a:ext cx="64200" cy="35400"/>
            </a:xfrm>
            <a:prstGeom prst="straightConnector1">
              <a:avLst/>
            </a:prstGeom>
            <a:noFill/>
            <a:ln cap="flat" cmpd="sng" w="9525">
              <a:solidFill>
                <a:schemeClr val="accent1"/>
              </a:solidFill>
              <a:prstDash val="solid"/>
              <a:round/>
              <a:headEnd len="med" w="med" type="none"/>
              <a:tailEnd len="med" w="med" type="none"/>
            </a:ln>
          </p:spPr>
        </p:cxnSp>
        <p:sp>
          <p:nvSpPr>
            <p:cNvPr id="423" name="Google Shape;423;p39"/>
            <p:cNvSpPr/>
            <p:nvPr/>
          </p:nvSpPr>
          <p:spPr>
            <a:xfrm>
              <a:off x="8338095" y="755825"/>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39"/>
            <p:cNvSpPr/>
            <p:nvPr/>
          </p:nvSpPr>
          <p:spPr>
            <a:xfrm>
              <a:off x="8406423" y="821640"/>
              <a:ext cx="113400" cy="690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5" name="Google Shape;425;p39"/>
            <p:cNvCxnSpPr>
              <a:stCxn id="423" idx="5"/>
              <a:endCxn id="424" idx="1"/>
            </p:cNvCxnSpPr>
            <p:nvPr/>
          </p:nvCxnSpPr>
          <p:spPr>
            <a:xfrm>
              <a:off x="8382395" y="785272"/>
              <a:ext cx="40500" cy="46500"/>
            </a:xfrm>
            <a:prstGeom prst="straightConnector1">
              <a:avLst/>
            </a:prstGeom>
            <a:noFill/>
            <a:ln cap="flat" cmpd="sng" w="9525">
              <a:solidFill>
                <a:schemeClr val="accent1"/>
              </a:solidFill>
              <a:prstDash val="solid"/>
              <a:round/>
              <a:headEnd len="med" w="med" type="none"/>
              <a:tailEnd len="med" w="med" type="none"/>
            </a:ln>
          </p:spPr>
        </p:cxnSp>
        <p:sp>
          <p:nvSpPr>
            <p:cNvPr id="426" name="Google Shape;426;p39"/>
            <p:cNvSpPr/>
            <p:nvPr/>
          </p:nvSpPr>
          <p:spPr>
            <a:xfrm>
              <a:off x="8437232" y="755825"/>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7" name="Google Shape;427;p39"/>
            <p:cNvCxnSpPr>
              <a:stCxn id="426" idx="4"/>
              <a:endCxn id="424" idx="0"/>
            </p:cNvCxnSpPr>
            <p:nvPr/>
          </p:nvCxnSpPr>
          <p:spPr>
            <a:xfrm>
              <a:off x="8463182" y="790325"/>
              <a:ext cx="0" cy="31200"/>
            </a:xfrm>
            <a:prstGeom prst="straightConnector1">
              <a:avLst/>
            </a:prstGeom>
            <a:noFill/>
            <a:ln cap="flat" cmpd="sng" w="9525">
              <a:solidFill>
                <a:schemeClr val="accent1"/>
              </a:solidFill>
              <a:prstDash val="solid"/>
              <a:round/>
              <a:headEnd len="med" w="med" type="none"/>
              <a:tailEnd len="med" w="med" type="none"/>
            </a:ln>
          </p:spPr>
        </p:cxnSp>
        <p:sp>
          <p:nvSpPr>
            <p:cNvPr id="428" name="Google Shape;428;p39"/>
            <p:cNvSpPr/>
            <p:nvPr/>
          </p:nvSpPr>
          <p:spPr>
            <a:xfrm>
              <a:off x="8536368" y="770330"/>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29" name="Google Shape;429;p39"/>
            <p:cNvCxnSpPr>
              <a:stCxn id="428" idx="3"/>
              <a:endCxn id="424" idx="7"/>
            </p:cNvCxnSpPr>
            <p:nvPr/>
          </p:nvCxnSpPr>
          <p:spPr>
            <a:xfrm flipH="1">
              <a:off x="8503169" y="799777"/>
              <a:ext cx="40800" cy="32100"/>
            </a:xfrm>
            <a:prstGeom prst="straightConnector1">
              <a:avLst/>
            </a:prstGeom>
            <a:noFill/>
            <a:ln cap="flat" cmpd="sng" w="9525">
              <a:solidFill>
                <a:schemeClr val="accent1"/>
              </a:solidFill>
              <a:prstDash val="solid"/>
              <a:round/>
              <a:headEnd len="med" w="med" type="none"/>
              <a:tailEnd len="med" w="med" type="none"/>
            </a:ln>
          </p:spPr>
        </p:cxnSp>
        <p:sp>
          <p:nvSpPr>
            <p:cNvPr id="430" name="Google Shape;430;p39"/>
            <p:cNvSpPr/>
            <p:nvPr/>
          </p:nvSpPr>
          <p:spPr>
            <a:xfrm>
              <a:off x="8588151" y="838882"/>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1" name="Google Shape;431;p39"/>
            <p:cNvCxnSpPr>
              <a:stCxn id="430" idx="2"/>
              <a:endCxn id="424" idx="6"/>
            </p:cNvCxnSpPr>
            <p:nvPr/>
          </p:nvCxnSpPr>
          <p:spPr>
            <a:xfrm rot="10800000">
              <a:off x="8519751" y="856132"/>
              <a:ext cx="68400" cy="0"/>
            </a:xfrm>
            <a:prstGeom prst="straightConnector1">
              <a:avLst/>
            </a:prstGeom>
            <a:noFill/>
            <a:ln cap="flat" cmpd="sng" w="9525">
              <a:solidFill>
                <a:schemeClr val="accent1"/>
              </a:solidFill>
              <a:prstDash val="solid"/>
              <a:round/>
              <a:headEnd len="med" w="med" type="none"/>
              <a:tailEnd len="med" w="med" type="none"/>
            </a:ln>
          </p:spPr>
        </p:cxnSp>
        <p:sp>
          <p:nvSpPr>
            <p:cNvPr id="432" name="Google Shape;432;p39"/>
            <p:cNvSpPr/>
            <p:nvPr/>
          </p:nvSpPr>
          <p:spPr>
            <a:xfrm>
              <a:off x="8536368" y="907444"/>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3" name="Google Shape;433;p39"/>
            <p:cNvCxnSpPr>
              <a:stCxn id="432" idx="1"/>
              <a:endCxn id="424" idx="5"/>
            </p:cNvCxnSpPr>
            <p:nvPr/>
          </p:nvCxnSpPr>
          <p:spPr>
            <a:xfrm rot="10800000">
              <a:off x="8503169" y="880396"/>
              <a:ext cx="40800" cy="32100"/>
            </a:xfrm>
            <a:prstGeom prst="straightConnector1">
              <a:avLst/>
            </a:prstGeom>
            <a:noFill/>
            <a:ln cap="flat" cmpd="sng" w="9525">
              <a:solidFill>
                <a:schemeClr val="accent1"/>
              </a:solidFill>
              <a:prstDash val="solid"/>
              <a:round/>
              <a:headEnd len="med" w="med" type="none"/>
              <a:tailEnd len="med" w="med" type="none"/>
            </a:ln>
          </p:spPr>
        </p:cxnSp>
        <p:sp>
          <p:nvSpPr>
            <p:cNvPr id="434" name="Google Shape;434;p39"/>
            <p:cNvSpPr/>
            <p:nvPr/>
          </p:nvSpPr>
          <p:spPr>
            <a:xfrm>
              <a:off x="8437232" y="947951"/>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5" name="Google Shape;435;p39"/>
            <p:cNvCxnSpPr>
              <a:stCxn id="434" idx="0"/>
              <a:endCxn id="424" idx="4"/>
            </p:cNvCxnSpPr>
            <p:nvPr/>
          </p:nvCxnSpPr>
          <p:spPr>
            <a:xfrm rot="10800000">
              <a:off x="8463182" y="890651"/>
              <a:ext cx="0" cy="57300"/>
            </a:xfrm>
            <a:prstGeom prst="straightConnector1">
              <a:avLst/>
            </a:prstGeom>
            <a:noFill/>
            <a:ln cap="flat" cmpd="sng" w="9525">
              <a:solidFill>
                <a:schemeClr val="accent1"/>
              </a:solidFill>
              <a:prstDash val="solid"/>
              <a:round/>
              <a:headEnd len="med" w="med" type="none"/>
              <a:tailEnd len="med" w="med" type="none"/>
            </a:ln>
          </p:spPr>
        </p:cxnSp>
        <p:cxnSp>
          <p:nvCxnSpPr>
            <p:cNvPr id="436" name="Google Shape;436;p39"/>
            <p:cNvCxnSpPr>
              <a:stCxn id="437" idx="5"/>
              <a:endCxn id="424" idx="2"/>
            </p:cNvCxnSpPr>
            <p:nvPr/>
          </p:nvCxnSpPr>
          <p:spPr>
            <a:xfrm flipH="1" rot="10800000">
              <a:off x="8330611" y="856277"/>
              <a:ext cx="75900" cy="5700"/>
            </a:xfrm>
            <a:prstGeom prst="straightConnector1">
              <a:avLst/>
            </a:prstGeom>
            <a:noFill/>
            <a:ln cap="flat" cmpd="sng" w="9525">
              <a:solidFill>
                <a:schemeClr val="accent1"/>
              </a:solidFill>
              <a:prstDash val="solid"/>
              <a:round/>
              <a:headEnd len="med" w="med" type="none"/>
              <a:tailEnd len="med" w="med" type="none"/>
            </a:ln>
          </p:spPr>
        </p:cxnSp>
        <p:sp>
          <p:nvSpPr>
            <p:cNvPr id="437" name="Google Shape;437;p39"/>
            <p:cNvSpPr/>
            <p:nvPr/>
          </p:nvSpPr>
          <p:spPr>
            <a:xfrm>
              <a:off x="8286312" y="832530"/>
              <a:ext cx="51900" cy="345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38" name="Google Shape;438;p39"/>
            <p:cNvGrpSpPr/>
            <p:nvPr/>
          </p:nvGrpSpPr>
          <p:grpSpPr>
            <a:xfrm>
              <a:off x="8272712" y="1496800"/>
              <a:ext cx="353623" cy="226773"/>
              <a:chOff x="8104325" y="3133250"/>
              <a:chExt cx="690400" cy="661725"/>
            </a:xfrm>
          </p:grpSpPr>
          <p:sp>
            <p:nvSpPr>
              <p:cNvPr id="439" name="Google Shape;439;p39"/>
              <p:cNvSpPr/>
              <p:nvPr/>
            </p:nvSpPr>
            <p:spPr>
              <a:xfrm>
                <a:off x="8205425" y="313325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9"/>
              <p:cNvSpPr/>
              <p:nvPr/>
            </p:nvSpPr>
            <p:spPr>
              <a:xfrm>
                <a:off x="8338825" y="3325300"/>
                <a:ext cx="221400" cy="2013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1" name="Google Shape;441;p39"/>
              <p:cNvCxnSpPr>
                <a:stCxn id="439" idx="5"/>
                <a:endCxn id="440" idx="1"/>
              </p:cNvCxnSpPr>
              <p:nvPr/>
            </p:nvCxnSpPr>
            <p:spPr>
              <a:xfrm>
                <a:off x="8291719" y="3219544"/>
                <a:ext cx="79500" cy="135300"/>
              </a:xfrm>
              <a:prstGeom prst="straightConnector1">
                <a:avLst/>
              </a:prstGeom>
              <a:noFill/>
              <a:ln cap="flat" cmpd="sng" w="9525">
                <a:solidFill>
                  <a:schemeClr val="accent1"/>
                </a:solidFill>
                <a:prstDash val="solid"/>
                <a:round/>
                <a:headEnd len="med" w="med" type="none"/>
                <a:tailEnd len="med" w="med" type="none"/>
              </a:ln>
            </p:spPr>
          </p:cxnSp>
          <p:sp>
            <p:nvSpPr>
              <p:cNvPr id="442" name="Google Shape;442;p39"/>
              <p:cNvSpPr/>
              <p:nvPr/>
            </p:nvSpPr>
            <p:spPr>
              <a:xfrm>
                <a:off x="8398975" y="313325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3" name="Google Shape;443;p39"/>
              <p:cNvCxnSpPr>
                <a:stCxn id="442" idx="4"/>
                <a:endCxn id="440" idx="0"/>
              </p:cNvCxnSpPr>
              <p:nvPr/>
            </p:nvCxnSpPr>
            <p:spPr>
              <a:xfrm>
                <a:off x="8449525" y="3234350"/>
                <a:ext cx="0" cy="90900"/>
              </a:xfrm>
              <a:prstGeom prst="straightConnector1">
                <a:avLst/>
              </a:prstGeom>
              <a:noFill/>
              <a:ln cap="flat" cmpd="sng" w="9525">
                <a:solidFill>
                  <a:schemeClr val="accent1"/>
                </a:solidFill>
                <a:prstDash val="solid"/>
                <a:round/>
                <a:headEnd len="med" w="med" type="none"/>
                <a:tailEnd len="med" w="med" type="none"/>
              </a:ln>
            </p:spPr>
          </p:cxnSp>
          <p:sp>
            <p:nvSpPr>
              <p:cNvPr id="444" name="Google Shape;444;p39"/>
              <p:cNvSpPr/>
              <p:nvPr/>
            </p:nvSpPr>
            <p:spPr>
              <a:xfrm>
                <a:off x="8592525" y="31755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5" name="Google Shape;445;p39"/>
              <p:cNvCxnSpPr>
                <a:stCxn id="444" idx="3"/>
                <a:endCxn id="440" idx="7"/>
              </p:cNvCxnSpPr>
              <p:nvPr/>
            </p:nvCxnSpPr>
            <p:spPr>
              <a:xfrm flipH="1">
                <a:off x="8527831" y="3261869"/>
                <a:ext cx="79500" cy="93000"/>
              </a:xfrm>
              <a:prstGeom prst="straightConnector1">
                <a:avLst/>
              </a:prstGeom>
              <a:noFill/>
              <a:ln cap="flat" cmpd="sng" w="9525">
                <a:solidFill>
                  <a:schemeClr val="accent1"/>
                </a:solidFill>
                <a:prstDash val="solid"/>
                <a:round/>
                <a:headEnd len="med" w="med" type="none"/>
                <a:tailEnd len="med" w="med" type="none"/>
              </a:ln>
            </p:spPr>
          </p:cxnSp>
          <p:sp>
            <p:nvSpPr>
              <p:cNvPr id="446" name="Google Shape;446;p39"/>
              <p:cNvSpPr/>
              <p:nvPr/>
            </p:nvSpPr>
            <p:spPr>
              <a:xfrm>
                <a:off x="8693625" y="3375613"/>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7" name="Google Shape;447;p39"/>
              <p:cNvCxnSpPr>
                <a:stCxn id="446" idx="2"/>
                <a:endCxn id="440" idx="6"/>
              </p:cNvCxnSpPr>
              <p:nvPr/>
            </p:nvCxnSpPr>
            <p:spPr>
              <a:xfrm rot="10800000">
                <a:off x="8560125" y="3425863"/>
                <a:ext cx="133500" cy="300"/>
              </a:xfrm>
              <a:prstGeom prst="straightConnector1">
                <a:avLst/>
              </a:prstGeom>
              <a:noFill/>
              <a:ln cap="flat" cmpd="sng" w="9525">
                <a:solidFill>
                  <a:schemeClr val="accent1"/>
                </a:solidFill>
                <a:prstDash val="solid"/>
                <a:round/>
                <a:headEnd len="med" w="med" type="none"/>
                <a:tailEnd len="med" w="med" type="none"/>
              </a:ln>
            </p:spPr>
          </p:cxnSp>
          <p:sp>
            <p:nvSpPr>
              <p:cNvPr id="448" name="Google Shape;448;p39"/>
              <p:cNvSpPr/>
              <p:nvPr/>
            </p:nvSpPr>
            <p:spPr>
              <a:xfrm>
                <a:off x="8592525" y="35756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49" name="Google Shape;449;p39"/>
              <p:cNvCxnSpPr>
                <a:stCxn id="448" idx="1"/>
                <a:endCxn id="440" idx="5"/>
              </p:cNvCxnSpPr>
              <p:nvPr/>
            </p:nvCxnSpPr>
            <p:spPr>
              <a:xfrm rot="10800000">
                <a:off x="8527831" y="3497181"/>
                <a:ext cx="79500" cy="93300"/>
              </a:xfrm>
              <a:prstGeom prst="straightConnector1">
                <a:avLst/>
              </a:prstGeom>
              <a:noFill/>
              <a:ln cap="flat" cmpd="sng" w="9525">
                <a:solidFill>
                  <a:schemeClr val="accent1"/>
                </a:solidFill>
                <a:prstDash val="solid"/>
                <a:round/>
                <a:headEnd len="med" w="med" type="none"/>
                <a:tailEnd len="med" w="med" type="none"/>
              </a:ln>
            </p:spPr>
          </p:cxnSp>
          <p:sp>
            <p:nvSpPr>
              <p:cNvPr id="450" name="Google Shape;450;p39"/>
              <p:cNvSpPr/>
              <p:nvPr/>
            </p:nvSpPr>
            <p:spPr>
              <a:xfrm>
                <a:off x="8398975" y="3693875"/>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1" name="Google Shape;451;p39"/>
              <p:cNvCxnSpPr>
                <a:stCxn id="450" idx="0"/>
                <a:endCxn id="440" idx="4"/>
              </p:cNvCxnSpPr>
              <p:nvPr/>
            </p:nvCxnSpPr>
            <p:spPr>
              <a:xfrm rot="10800000">
                <a:off x="8449525" y="3526475"/>
                <a:ext cx="0" cy="167400"/>
              </a:xfrm>
              <a:prstGeom prst="straightConnector1">
                <a:avLst/>
              </a:prstGeom>
              <a:noFill/>
              <a:ln cap="flat" cmpd="sng" w="9525">
                <a:solidFill>
                  <a:schemeClr val="accent1"/>
                </a:solidFill>
                <a:prstDash val="solid"/>
                <a:round/>
                <a:headEnd len="med" w="med" type="none"/>
                <a:tailEnd len="med" w="med" type="none"/>
              </a:ln>
            </p:spPr>
          </p:cxnSp>
          <p:sp>
            <p:nvSpPr>
              <p:cNvPr id="452" name="Google Shape;452;p39"/>
              <p:cNvSpPr/>
              <p:nvPr/>
            </p:nvSpPr>
            <p:spPr>
              <a:xfrm>
                <a:off x="8159540" y="3585600"/>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3" name="Google Shape;453;p39"/>
              <p:cNvCxnSpPr>
                <a:stCxn id="454" idx="5"/>
                <a:endCxn id="440" idx="2"/>
              </p:cNvCxnSpPr>
              <p:nvPr/>
            </p:nvCxnSpPr>
            <p:spPr>
              <a:xfrm flipH="1" rot="10800000">
                <a:off x="8190619" y="3425969"/>
                <a:ext cx="148200" cy="17400"/>
              </a:xfrm>
              <a:prstGeom prst="straightConnector1">
                <a:avLst/>
              </a:prstGeom>
              <a:noFill/>
              <a:ln cap="flat" cmpd="sng" w="9525">
                <a:solidFill>
                  <a:schemeClr val="accent1"/>
                </a:solidFill>
                <a:prstDash val="solid"/>
                <a:round/>
                <a:headEnd len="med" w="med" type="none"/>
                <a:tailEnd len="med" w="med" type="none"/>
              </a:ln>
            </p:spPr>
          </p:cxnSp>
          <p:sp>
            <p:nvSpPr>
              <p:cNvPr id="454" name="Google Shape;454;p39"/>
              <p:cNvSpPr/>
              <p:nvPr/>
            </p:nvSpPr>
            <p:spPr>
              <a:xfrm>
                <a:off x="8104325" y="3357074"/>
                <a:ext cx="101100" cy="1011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55" name="Google Shape;455;p39"/>
              <p:cNvCxnSpPr>
                <a:stCxn id="452" idx="7"/>
                <a:endCxn id="440" idx="3"/>
              </p:cNvCxnSpPr>
              <p:nvPr/>
            </p:nvCxnSpPr>
            <p:spPr>
              <a:xfrm flipH="1" rot="10800000">
                <a:off x="8245835" y="3497206"/>
                <a:ext cx="125400" cy="103200"/>
              </a:xfrm>
              <a:prstGeom prst="straightConnector1">
                <a:avLst/>
              </a:prstGeom>
              <a:noFill/>
              <a:ln cap="flat" cmpd="sng" w="9525">
                <a:solidFill>
                  <a:schemeClr val="accent1"/>
                </a:solidFill>
                <a:prstDash val="solid"/>
                <a:round/>
                <a:headEnd len="med" w="med" type="none"/>
                <a:tailEnd len="med" w="med" type="none"/>
              </a:ln>
            </p:spPr>
          </p:cxnSp>
        </p:grpSp>
        <p:cxnSp>
          <p:nvCxnSpPr>
            <p:cNvPr id="456" name="Google Shape;456;p39"/>
            <p:cNvCxnSpPr>
              <a:stCxn id="394" idx="6"/>
              <a:endCxn id="358" idx="2"/>
            </p:cNvCxnSpPr>
            <p:nvPr/>
          </p:nvCxnSpPr>
          <p:spPr>
            <a:xfrm flipH="1" rot="10800000">
              <a:off x="7719036" y="1233983"/>
              <a:ext cx="380400" cy="4800"/>
            </a:xfrm>
            <a:prstGeom prst="straightConnector1">
              <a:avLst/>
            </a:prstGeom>
            <a:noFill/>
            <a:ln cap="flat" cmpd="sng" w="9525">
              <a:solidFill>
                <a:schemeClr val="accent1"/>
              </a:solidFill>
              <a:prstDash val="solid"/>
              <a:round/>
              <a:headEnd len="med" w="med" type="none"/>
              <a:tailEnd len="med" w="med" type="none"/>
            </a:ln>
          </p:spPr>
        </p:cxnSp>
        <p:cxnSp>
          <p:nvCxnSpPr>
            <p:cNvPr id="457" name="Google Shape;457;p39"/>
            <p:cNvCxnSpPr>
              <a:stCxn id="377" idx="7"/>
              <a:endCxn id="358" idx="3"/>
            </p:cNvCxnSpPr>
            <p:nvPr/>
          </p:nvCxnSpPr>
          <p:spPr>
            <a:xfrm flipH="1" rot="10800000">
              <a:off x="7996904" y="1305118"/>
              <a:ext cx="135000" cy="267600"/>
            </a:xfrm>
            <a:prstGeom prst="straightConnector1">
              <a:avLst/>
            </a:prstGeom>
            <a:noFill/>
            <a:ln cap="flat" cmpd="sng" w="9525">
              <a:solidFill>
                <a:schemeClr val="accent1"/>
              </a:solidFill>
              <a:prstDash val="solid"/>
              <a:round/>
              <a:headEnd len="med" w="med" type="none"/>
              <a:tailEnd len="med" w="med" type="none"/>
            </a:ln>
          </p:spPr>
        </p:cxnSp>
        <p:cxnSp>
          <p:nvCxnSpPr>
            <p:cNvPr id="458" name="Google Shape;458;p39"/>
            <p:cNvCxnSpPr>
              <a:stCxn id="440" idx="0"/>
              <a:endCxn id="358" idx="5"/>
            </p:cNvCxnSpPr>
            <p:nvPr/>
          </p:nvCxnSpPr>
          <p:spPr>
            <a:xfrm rot="10800000">
              <a:off x="8288423" y="1305215"/>
              <a:ext cx="161100" cy="257400"/>
            </a:xfrm>
            <a:prstGeom prst="straightConnector1">
              <a:avLst/>
            </a:prstGeom>
            <a:noFill/>
            <a:ln cap="flat" cmpd="sng" w="9525">
              <a:solidFill>
                <a:schemeClr val="accent1"/>
              </a:solidFill>
              <a:prstDash val="solid"/>
              <a:round/>
              <a:headEnd len="med" w="med" type="none"/>
              <a:tailEnd len="med" w="med" type="none"/>
            </a:ln>
          </p:spPr>
        </p:cxnSp>
        <p:cxnSp>
          <p:nvCxnSpPr>
            <p:cNvPr id="459" name="Google Shape;459;p39"/>
            <p:cNvCxnSpPr>
              <a:stCxn id="424" idx="3"/>
              <a:endCxn id="358" idx="7"/>
            </p:cNvCxnSpPr>
            <p:nvPr/>
          </p:nvCxnSpPr>
          <p:spPr>
            <a:xfrm flipH="1">
              <a:off x="8288330" y="880536"/>
              <a:ext cx="134700" cy="282300"/>
            </a:xfrm>
            <a:prstGeom prst="straightConnector1">
              <a:avLst/>
            </a:prstGeom>
            <a:noFill/>
            <a:ln cap="flat" cmpd="sng" w="9525">
              <a:solidFill>
                <a:schemeClr val="accent1"/>
              </a:solidFill>
              <a:prstDash val="solid"/>
              <a:round/>
              <a:headEnd len="med" w="med" type="none"/>
              <a:tailEnd len="med" w="med" type="none"/>
            </a:ln>
          </p:spPr>
        </p:cxnSp>
        <p:cxnSp>
          <p:nvCxnSpPr>
            <p:cNvPr id="460" name="Google Shape;460;p39"/>
            <p:cNvCxnSpPr>
              <a:stCxn id="409" idx="2"/>
              <a:endCxn id="358" idx="6"/>
            </p:cNvCxnSpPr>
            <p:nvPr/>
          </p:nvCxnSpPr>
          <p:spPr>
            <a:xfrm rot="10800000">
              <a:off x="8320760" y="1233896"/>
              <a:ext cx="380400" cy="14400"/>
            </a:xfrm>
            <a:prstGeom prst="straightConnector1">
              <a:avLst/>
            </a:prstGeom>
            <a:noFill/>
            <a:ln cap="flat" cmpd="sng" w="9525">
              <a:solidFill>
                <a:schemeClr val="accent1"/>
              </a:solidFill>
              <a:prstDash val="solid"/>
              <a:round/>
              <a:headEnd len="med" w="med" type="none"/>
              <a:tailEnd len="med" w="med" type="none"/>
            </a:ln>
          </p:spPr>
        </p:cxnSp>
      </p:grpSp>
      <p:sp>
        <p:nvSpPr>
          <p:cNvPr id="461" name="Google Shape;461;p39"/>
          <p:cNvSpPr txBox="1"/>
          <p:nvPr/>
        </p:nvSpPr>
        <p:spPr>
          <a:xfrm>
            <a:off x="443500" y="802550"/>
            <a:ext cx="1161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solidFill>
                  <a:schemeClr val="accent3"/>
                </a:solidFill>
                <a:latin typeface="Caveat"/>
                <a:ea typeface="Caveat"/>
                <a:cs typeface="Caveat"/>
                <a:sym typeface="Caveat"/>
              </a:rPr>
              <a:t>EXAMPLES</a:t>
            </a:r>
            <a:endParaRPr b="1" i="1" sz="1600">
              <a:solidFill>
                <a:schemeClr val="accent3"/>
              </a:solidFill>
              <a:latin typeface="Caveat"/>
              <a:ea typeface="Caveat"/>
              <a:cs typeface="Caveat"/>
              <a:sym typeface="Caveat"/>
            </a:endParaRPr>
          </a:p>
        </p:txBody>
      </p:sp>
      <p:sp>
        <p:nvSpPr>
          <p:cNvPr id="462" name="Google Shape;462;p39"/>
          <p:cNvSpPr/>
          <p:nvPr/>
        </p:nvSpPr>
        <p:spPr>
          <a:xfrm>
            <a:off x="1778443" y="2020135"/>
            <a:ext cx="243600" cy="258600"/>
          </a:xfrm>
          <a:prstGeom prst="ellipse">
            <a:avLst/>
          </a:prstGeom>
          <a:solidFill>
            <a:schemeClr val="lt2"/>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9"/>
          <p:cNvSpPr txBox="1"/>
          <p:nvPr>
            <p:ph idx="4294967295" type="title"/>
          </p:nvPr>
        </p:nvSpPr>
        <p:spPr>
          <a:xfrm>
            <a:off x="224031" y="306050"/>
            <a:ext cx="5827800" cy="5727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2. Determine your organizational structure </a:t>
            </a:r>
            <a:endParaRPr b="1" sz="2000">
              <a:solidFill>
                <a:srgbClr val="000000"/>
              </a:solidFill>
              <a:highlight>
                <a:schemeClr val="accent2"/>
              </a:highlight>
              <a:latin typeface="Proxima Nova"/>
              <a:ea typeface="Proxima Nova"/>
              <a:cs typeface="Proxima Nova"/>
              <a:sym typeface="Proxima Nova"/>
            </a:endParaRPr>
          </a:p>
          <a:p>
            <a:pPr indent="0" lvl="0" marL="0" rtl="0" algn="l">
              <a:lnSpc>
                <a:spcPct val="90000"/>
              </a:lnSpc>
              <a:spcBef>
                <a:spcPts val="0"/>
              </a:spcBef>
              <a:spcAft>
                <a:spcPts val="0"/>
              </a:spcAft>
              <a:buClr>
                <a:schemeClr val="dk2"/>
              </a:buClr>
              <a:buSzPts val="2200"/>
              <a:buFont typeface="Arial"/>
              <a:buNone/>
            </a:pPr>
            <a:r>
              <a:t/>
            </a:r>
            <a:endParaRPr b="1" sz="1800">
              <a:highlight>
                <a:schemeClr val="accent2"/>
              </a:highlight>
              <a:latin typeface="Proxima Nova"/>
              <a:ea typeface="Proxima Nova"/>
              <a:cs typeface="Proxima Nova"/>
              <a:sym typeface="Proxima Nova"/>
            </a:endParaRPr>
          </a:p>
        </p:txBody>
      </p:sp>
      <p:graphicFrame>
        <p:nvGraphicFramePr>
          <p:cNvPr id="464" name="Google Shape;464;p39"/>
          <p:cNvGraphicFramePr/>
          <p:nvPr/>
        </p:nvGraphicFramePr>
        <p:xfrm>
          <a:off x="616100" y="2871950"/>
          <a:ext cx="3000000" cy="3000000"/>
        </p:xfrm>
        <a:graphic>
          <a:graphicData uri="http://schemas.openxmlformats.org/drawingml/2006/table">
            <a:tbl>
              <a:tblPr>
                <a:noFill/>
                <a:tableStyleId>{07A0561F-F0EF-4FCC-AB95-B84C6934662A}</a:tableStyleId>
              </a:tblPr>
              <a:tblGrid>
                <a:gridCol w="2568925"/>
                <a:gridCol w="2568925"/>
                <a:gridCol w="2568925"/>
              </a:tblGrid>
              <a:tr h="441925">
                <a:tc>
                  <a:txBody>
                    <a:bodyPr/>
                    <a:lstStyle/>
                    <a:p>
                      <a:pPr indent="0" lvl="0" marL="0" rtl="0" algn="ctr">
                        <a:spcBef>
                          <a:spcPts val="0"/>
                        </a:spcBef>
                        <a:spcAft>
                          <a:spcPts val="0"/>
                        </a:spcAft>
                        <a:buClr>
                          <a:schemeClr val="dk1"/>
                        </a:buClr>
                        <a:buSzPts val="1100"/>
                        <a:buFont typeface="Arial"/>
                        <a:buNone/>
                      </a:pPr>
                      <a:r>
                        <a:rPr lang="en" sz="2000">
                          <a:solidFill>
                            <a:schemeClr val="accent3"/>
                          </a:solidFill>
                          <a:latin typeface="Caveat Medium"/>
                          <a:ea typeface="Caveat Medium"/>
                          <a:cs typeface="Caveat Medium"/>
                          <a:sym typeface="Caveat Medium"/>
                        </a:rPr>
                        <a:t>Centralized</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000">
                          <a:solidFill>
                            <a:schemeClr val="accent3"/>
                          </a:solidFill>
                          <a:latin typeface="Caveat Medium"/>
                          <a:ea typeface="Caveat Medium"/>
                          <a:cs typeface="Caveat Medium"/>
                          <a:sym typeface="Caveat Medium"/>
                        </a:rPr>
                        <a:t>Hub</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Clr>
                          <a:schemeClr val="dk1"/>
                        </a:buClr>
                        <a:buSzPts val="1100"/>
                        <a:buFont typeface="Arial"/>
                        <a:buNone/>
                      </a:pPr>
                      <a:r>
                        <a:rPr lang="en" sz="2000">
                          <a:solidFill>
                            <a:schemeClr val="accent3"/>
                          </a:solidFill>
                          <a:latin typeface="Caveat Medium"/>
                          <a:ea typeface="Caveat Medium"/>
                          <a:cs typeface="Caveat Medium"/>
                          <a:sym typeface="Caveat Medium"/>
                        </a:rPr>
                        <a:t>Dandelion</a:t>
                      </a:r>
                      <a:endParaRPr sz="18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914375">
                <a:tc>
                  <a:txBody>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One</a:t>
                      </a:r>
                      <a:r>
                        <a:rPr lang="en" sz="1200">
                          <a:solidFill>
                            <a:schemeClr val="dk1"/>
                          </a:solidFill>
                          <a:latin typeface="Proxima Nova"/>
                          <a:ea typeface="Proxima Nova"/>
                          <a:cs typeface="Proxima Nova"/>
                          <a:sym typeface="Proxima Nova"/>
                        </a:rPr>
                        <a:t> person or team responsible for </a:t>
                      </a:r>
                      <a:endParaRPr sz="12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all CI strategy and initiatives.</a:t>
                      </a:r>
                      <a:endParaRPr sz="12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Centralized owner / governance.</a:t>
                      </a:r>
                      <a:endParaRPr i="1" sz="15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Multiple teams responsible for CI with shared intel &amp; content.</a:t>
                      </a:r>
                      <a:endParaRPr sz="12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Centralized owner / governance.</a:t>
                      </a:r>
                      <a:endParaRPr i="1" sz="15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Multiple, distributed teams owning CI strategy and execution. </a:t>
                      </a:r>
                      <a:endParaRPr sz="1200">
                        <a:solidFill>
                          <a:schemeClr val="dk1"/>
                        </a:solidFill>
                        <a:latin typeface="Proxima Nova"/>
                        <a:ea typeface="Proxima Nova"/>
                        <a:cs typeface="Proxima Nova"/>
                        <a:sym typeface="Proxima Nova"/>
                      </a:endParaRPr>
                    </a:p>
                    <a:p>
                      <a:pPr indent="0" lvl="0" marL="0" rtl="0" algn="ctr">
                        <a:spcBef>
                          <a:spcPts val="0"/>
                        </a:spcBef>
                        <a:spcAft>
                          <a:spcPts val="0"/>
                        </a:spcAft>
                        <a:buNone/>
                      </a:pPr>
                      <a:r>
                        <a:rPr i="1" lang="en" sz="1200">
                          <a:solidFill>
                            <a:schemeClr val="dk1"/>
                          </a:solidFill>
                          <a:latin typeface="Proxima Nova"/>
                          <a:ea typeface="Proxima Nova"/>
                          <a:cs typeface="Proxima Nova"/>
                          <a:sym typeface="Proxima Nova"/>
                        </a:rPr>
                        <a:t>Multiple owners / joint governance.</a:t>
                      </a:r>
                      <a:endParaRPr i="1" sz="1500"/>
                    </a:p>
                  </a:txBody>
                  <a:tcPr marT="91425" marB="91425" marR="91425" marL="91425">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0"/>
          <p:cNvSpPr txBox="1"/>
          <p:nvPr/>
        </p:nvSpPr>
        <p:spPr>
          <a:xfrm>
            <a:off x="2832450" y="1235725"/>
            <a:ext cx="14073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Governance is typically built into departmental  operations.</a:t>
            </a:r>
            <a:endParaRPr sz="1200">
              <a:solidFill>
                <a:schemeClr val="dk1"/>
              </a:solidFill>
              <a:latin typeface="Proxima Nova"/>
              <a:ea typeface="Proxima Nova"/>
              <a:cs typeface="Proxima Nova"/>
              <a:sym typeface="Proxima Nova"/>
            </a:endParaRPr>
          </a:p>
        </p:txBody>
      </p:sp>
      <p:pic>
        <p:nvPicPr>
          <p:cNvPr id="470" name="Google Shape;470;p40"/>
          <p:cNvPicPr preferRelativeResize="0"/>
          <p:nvPr/>
        </p:nvPicPr>
        <p:blipFill rotWithShape="1">
          <a:blip r:embed="rId3">
            <a:alphaModFix/>
          </a:blip>
          <a:srcRect b="0" l="36836" r="0" t="0"/>
          <a:stretch/>
        </p:blipFill>
        <p:spPr>
          <a:xfrm>
            <a:off x="4235355" y="664700"/>
            <a:ext cx="1251450" cy="1645975"/>
          </a:xfrm>
          <a:prstGeom prst="rect">
            <a:avLst/>
          </a:prstGeom>
          <a:noFill/>
          <a:ln>
            <a:noFill/>
          </a:ln>
        </p:spPr>
      </p:pic>
      <p:pic>
        <p:nvPicPr>
          <p:cNvPr id="471" name="Google Shape;471;p40"/>
          <p:cNvPicPr preferRelativeResize="0"/>
          <p:nvPr/>
        </p:nvPicPr>
        <p:blipFill>
          <a:blip r:embed="rId4">
            <a:alphaModFix/>
          </a:blip>
          <a:stretch>
            <a:fillRect/>
          </a:stretch>
        </p:blipFill>
        <p:spPr>
          <a:xfrm>
            <a:off x="5251850" y="2571475"/>
            <a:ext cx="3380247" cy="1850750"/>
          </a:xfrm>
          <a:prstGeom prst="rect">
            <a:avLst/>
          </a:prstGeom>
          <a:noFill/>
          <a:ln>
            <a:noFill/>
          </a:ln>
        </p:spPr>
      </p:pic>
      <p:pic>
        <p:nvPicPr>
          <p:cNvPr id="472" name="Google Shape;472;p40"/>
          <p:cNvPicPr preferRelativeResize="0"/>
          <p:nvPr/>
        </p:nvPicPr>
        <p:blipFill>
          <a:blip r:embed="rId5">
            <a:alphaModFix/>
          </a:blip>
          <a:stretch>
            <a:fillRect/>
          </a:stretch>
        </p:blipFill>
        <p:spPr>
          <a:xfrm>
            <a:off x="854523" y="2647674"/>
            <a:ext cx="2796299" cy="1922225"/>
          </a:xfrm>
          <a:prstGeom prst="rect">
            <a:avLst/>
          </a:prstGeom>
          <a:noFill/>
          <a:ln>
            <a:noFill/>
          </a:ln>
        </p:spPr>
      </p:pic>
      <p:sp>
        <p:nvSpPr>
          <p:cNvPr id="473" name="Google Shape;473;p40"/>
          <p:cNvSpPr txBox="1"/>
          <p:nvPr>
            <p:ph idx="4294967295" type="title"/>
          </p:nvPr>
        </p:nvSpPr>
        <p:spPr>
          <a:xfrm>
            <a:off x="224025" y="306050"/>
            <a:ext cx="2885700" cy="342900"/>
          </a:xfrm>
          <a:prstGeom prst="rect">
            <a:avLst/>
          </a:prstGeom>
          <a:noFill/>
          <a:ln>
            <a:noFill/>
          </a:ln>
        </p:spPr>
        <p:txBody>
          <a:bodyPr anchorCtr="0" anchor="t" bIns="34275" lIns="68575" spcFirstLastPara="1" rIns="68575" wrap="square" tIns="34275">
            <a:noAutofit/>
          </a:bodyPr>
          <a:lstStyle/>
          <a:p>
            <a:pPr indent="0" lvl="0" marL="0" rtl="0" algn="l">
              <a:lnSpc>
                <a:spcPct val="90000"/>
              </a:lnSpc>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Structures in practice</a:t>
            </a:r>
            <a:endParaRPr b="1" sz="2000">
              <a:solidFill>
                <a:srgbClr val="000000"/>
              </a:solidFill>
              <a:highlight>
                <a:schemeClr val="accent2"/>
              </a:highlight>
              <a:latin typeface="Proxima Nova"/>
              <a:ea typeface="Proxima Nova"/>
              <a:cs typeface="Proxima Nova"/>
              <a:sym typeface="Proxima Nova"/>
            </a:endParaRPr>
          </a:p>
          <a:p>
            <a:pPr indent="0" lvl="0" marL="0" rtl="0" algn="l">
              <a:lnSpc>
                <a:spcPct val="90000"/>
              </a:lnSpc>
              <a:spcBef>
                <a:spcPts val="0"/>
              </a:spcBef>
              <a:spcAft>
                <a:spcPts val="0"/>
              </a:spcAft>
              <a:buClr>
                <a:schemeClr val="dk2"/>
              </a:buClr>
              <a:buSzPts val="2200"/>
              <a:buFont typeface="Arial"/>
              <a:buNone/>
            </a:pPr>
            <a:r>
              <a:t/>
            </a:r>
            <a:endParaRPr b="1" sz="1800">
              <a:highlight>
                <a:schemeClr val="accent2"/>
              </a:highlight>
              <a:latin typeface="Proxima Nova"/>
              <a:ea typeface="Proxima Nova"/>
              <a:cs typeface="Proxima Nova"/>
              <a:sym typeface="Proxima Nova"/>
            </a:endParaRPr>
          </a:p>
        </p:txBody>
      </p:sp>
      <p:sp>
        <p:nvSpPr>
          <p:cNvPr id="474" name="Google Shape;474;p40"/>
          <p:cNvSpPr txBox="1"/>
          <p:nvPr/>
        </p:nvSpPr>
        <p:spPr>
          <a:xfrm>
            <a:off x="2900224" y="903825"/>
            <a:ext cx="13560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3"/>
                </a:solidFill>
                <a:latin typeface="Caveat"/>
                <a:ea typeface="Caveat"/>
                <a:cs typeface="Caveat"/>
                <a:sym typeface="Caveat"/>
              </a:rPr>
              <a:t>Centralized</a:t>
            </a:r>
            <a:endParaRPr b="1" sz="2000">
              <a:solidFill>
                <a:schemeClr val="accent3"/>
              </a:solidFill>
              <a:latin typeface="Caveat"/>
              <a:ea typeface="Caveat"/>
              <a:cs typeface="Caveat"/>
              <a:sym typeface="Caveat"/>
            </a:endParaRPr>
          </a:p>
        </p:txBody>
      </p:sp>
      <p:sp>
        <p:nvSpPr>
          <p:cNvPr id="475" name="Google Shape;475;p40"/>
          <p:cNvSpPr txBox="1"/>
          <p:nvPr/>
        </p:nvSpPr>
        <p:spPr>
          <a:xfrm>
            <a:off x="4435900" y="3521725"/>
            <a:ext cx="1069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Global governance is required. </a:t>
            </a:r>
            <a:endParaRPr sz="1200">
              <a:solidFill>
                <a:schemeClr val="dk1"/>
              </a:solidFill>
              <a:latin typeface="Proxima Nova"/>
              <a:ea typeface="Proxima Nova"/>
              <a:cs typeface="Proxima Nova"/>
              <a:sym typeface="Proxima Nova"/>
            </a:endParaRPr>
          </a:p>
        </p:txBody>
      </p:sp>
      <p:sp>
        <p:nvSpPr>
          <p:cNvPr id="476" name="Google Shape;476;p40"/>
          <p:cNvSpPr txBox="1"/>
          <p:nvPr/>
        </p:nvSpPr>
        <p:spPr>
          <a:xfrm>
            <a:off x="4466122" y="3159700"/>
            <a:ext cx="1090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3"/>
                </a:solidFill>
                <a:latin typeface="Caveat"/>
                <a:ea typeface="Caveat"/>
                <a:cs typeface="Caveat"/>
                <a:sym typeface="Caveat"/>
              </a:rPr>
              <a:t>Dandelion</a:t>
            </a:r>
            <a:endParaRPr b="1" sz="2000">
              <a:solidFill>
                <a:schemeClr val="accent3"/>
              </a:solidFill>
              <a:latin typeface="Caveat"/>
              <a:ea typeface="Caveat"/>
              <a:cs typeface="Caveat"/>
              <a:sym typeface="Caveat"/>
            </a:endParaRPr>
          </a:p>
        </p:txBody>
      </p:sp>
      <p:sp>
        <p:nvSpPr>
          <p:cNvPr id="477" name="Google Shape;477;p40"/>
          <p:cNvSpPr/>
          <p:nvPr/>
        </p:nvSpPr>
        <p:spPr>
          <a:xfrm>
            <a:off x="5159150" y="2572600"/>
            <a:ext cx="998100" cy="4311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40"/>
          <p:cNvSpPr txBox="1"/>
          <p:nvPr/>
        </p:nvSpPr>
        <p:spPr>
          <a:xfrm>
            <a:off x="441100" y="3624200"/>
            <a:ext cx="1123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200">
                <a:solidFill>
                  <a:schemeClr val="dk1"/>
                </a:solidFill>
                <a:latin typeface="Proxima Nova"/>
                <a:ea typeface="Proxima Nova"/>
                <a:cs typeface="Proxima Nova"/>
                <a:sym typeface="Proxima Nova"/>
              </a:rPr>
              <a:t>Global governance is required. </a:t>
            </a:r>
            <a:endParaRPr sz="1200">
              <a:solidFill>
                <a:schemeClr val="dk1"/>
              </a:solidFill>
              <a:latin typeface="Proxima Nova"/>
              <a:ea typeface="Proxima Nova"/>
              <a:cs typeface="Proxima Nova"/>
              <a:sym typeface="Proxima Nova"/>
            </a:endParaRPr>
          </a:p>
        </p:txBody>
      </p:sp>
      <p:sp>
        <p:nvSpPr>
          <p:cNvPr id="479" name="Google Shape;479;p40"/>
          <p:cNvSpPr txBox="1"/>
          <p:nvPr/>
        </p:nvSpPr>
        <p:spPr>
          <a:xfrm>
            <a:off x="740049" y="3235900"/>
            <a:ext cx="10908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solidFill>
                  <a:schemeClr val="accent3"/>
                </a:solidFill>
                <a:latin typeface="Caveat"/>
                <a:ea typeface="Caveat"/>
                <a:cs typeface="Caveat"/>
                <a:sym typeface="Caveat"/>
              </a:rPr>
              <a:t>Hub</a:t>
            </a:r>
            <a:endParaRPr b="1" sz="2000">
              <a:solidFill>
                <a:schemeClr val="accent3"/>
              </a:solidFill>
              <a:latin typeface="Caveat"/>
              <a:ea typeface="Caveat"/>
              <a:cs typeface="Caveat"/>
              <a:sym typeface="Caveat"/>
            </a:endParaRPr>
          </a:p>
        </p:txBody>
      </p:sp>
      <p:sp>
        <p:nvSpPr>
          <p:cNvPr id="480" name="Google Shape;480;p40"/>
          <p:cNvSpPr/>
          <p:nvPr/>
        </p:nvSpPr>
        <p:spPr>
          <a:xfrm>
            <a:off x="723850" y="2535400"/>
            <a:ext cx="1123200" cy="7389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5" name="Shape 485"/>
        <p:cNvGrpSpPr/>
        <p:nvPr/>
      </p:nvGrpSpPr>
      <p:grpSpPr>
        <a:xfrm>
          <a:off x="0" y="0"/>
          <a:ext cx="0" cy="0"/>
          <a:chOff x="0" y="0"/>
          <a:chExt cx="0" cy="0"/>
        </a:xfrm>
      </p:grpSpPr>
      <p:sp>
        <p:nvSpPr>
          <p:cNvPr id="486" name="Google Shape;486;p41"/>
          <p:cNvSpPr txBox="1"/>
          <p:nvPr>
            <p:ph idx="4294967295" type="title"/>
          </p:nvPr>
        </p:nvSpPr>
        <p:spPr>
          <a:xfrm>
            <a:off x="224025" y="306050"/>
            <a:ext cx="6164100" cy="572700"/>
          </a:xfrm>
          <a:prstGeom prst="rect">
            <a:avLst/>
          </a:prstGeom>
          <a:noFill/>
          <a:ln>
            <a:noFill/>
          </a:ln>
        </p:spPr>
        <p:txBody>
          <a:bodyPr anchorCtr="0" anchor="t" bIns="34275" lIns="68575" spcFirstLastPara="1" rIns="68575" wrap="square" tIns="34275">
            <a:noAutofit/>
          </a:bodyPr>
          <a:lstStyle/>
          <a:p>
            <a:pPr indent="0" lvl="0" marL="0" rtl="0" algn="l">
              <a:spcBef>
                <a:spcPts val="0"/>
              </a:spcBef>
              <a:spcAft>
                <a:spcPts val="0"/>
              </a:spcAft>
              <a:buClr>
                <a:schemeClr val="dk2"/>
              </a:buClr>
              <a:buSzPts val="2200"/>
              <a:buFont typeface="Arial"/>
              <a:buNone/>
            </a:pPr>
            <a:r>
              <a:rPr b="1" lang="en" sz="2000">
                <a:highlight>
                  <a:schemeClr val="accent2"/>
                </a:highlight>
                <a:latin typeface="Proxima Nova"/>
                <a:ea typeface="Proxima Nova"/>
                <a:cs typeface="Proxima Nova"/>
                <a:sym typeface="Proxima Nova"/>
              </a:rPr>
              <a:t>3. </a:t>
            </a:r>
            <a:r>
              <a:rPr b="1" lang="en" sz="2000">
                <a:highlight>
                  <a:schemeClr val="accent2"/>
                </a:highlight>
                <a:latin typeface="Proxima Nova"/>
                <a:ea typeface="Proxima Nova"/>
                <a:cs typeface="Proxima Nova"/>
                <a:sym typeface="Proxima Nova"/>
              </a:rPr>
              <a:t>Establish</a:t>
            </a:r>
            <a:r>
              <a:rPr b="1" lang="en" sz="2000">
                <a:highlight>
                  <a:schemeClr val="accent2"/>
                </a:highlight>
                <a:latin typeface="Proxima Nova"/>
                <a:ea typeface="Proxima Nova"/>
                <a:cs typeface="Proxima Nova"/>
                <a:sym typeface="Proxima Nova"/>
              </a:rPr>
              <a:t> roles and responsibilities</a:t>
            </a:r>
            <a:endParaRPr b="1" sz="2000">
              <a:highlight>
                <a:schemeClr val="accent2"/>
              </a:highlight>
              <a:latin typeface="Proxima Nova"/>
              <a:ea typeface="Proxima Nova"/>
              <a:cs typeface="Proxima Nova"/>
              <a:sym typeface="Proxima Nova"/>
            </a:endParaRPr>
          </a:p>
          <a:p>
            <a:pPr indent="0" lvl="0" marL="0" rtl="0" algn="l">
              <a:lnSpc>
                <a:spcPct val="90000"/>
              </a:lnSpc>
              <a:spcBef>
                <a:spcPts val="0"/>
              </a:spcBef>
              <a:spcAft>
                <a:spcPts val="0"/>
              </a:spcAft>
              <a:buClr>
                <a:schemeClr val="dk2"/>
              </a:buClr>
              <a:buSzPts val="2200"/>
              <a:buFont typeface="Arial"/>
              <a:buNone/>
            </a:pPr>
            <a:r>
              <a:t/>
            </a:r>
            <a:endParaRPr b="1" sz="1800">
              <a:highlight>
                <a:schemeClr val="accent2"/>
              </a:highlight>
              <a:latin typeface="Proxima Nova"/>
              <a:ea typeface="Proxima Nova"/>
              <a:cs typeface="Proxima Nova"/>
              <a:sym typeface="Proxima Nova"/>
            </a:endParaRPr>
          </a:p>
          <a:p>
            <a:pPr indent="0" lvl="0" marL="0" rtl="0" algn="l">
              <a:lnSpc>
                <a:spcPct val="90000"/>
              </a:lnSpc>
              <a:spcBef>
                <a:spcPts val="0"/>
              </a:spcBef>
              <a:spcAft>
                <a:spcPts val="0"/>
              </a:spcAft>
              <a:buClr>
                <a:schemeClr val="dk2"/>
              </a:buClr>
              <a:buSzPts val="2200"/>
              <a:buFont typeface="Arial"/>
              <a:buNone/>
            </a:pPr>
            <a:r>
              <a:t/>
            </a:r>
            <a:endParaRPr b="1" sz="1800">
              <a:highlight>
                <a:schemeClr val="accent2"/>
              </a:highlight>
              <a:latin typeface="Proxima Nova"/>
              <a:ea typeface="Proxima Nova"/>
              <a:cs typeface="Proxima Nova"/>
              <a:sym typeface="Proxima Nova"/>
            </a:endParaRPr>
          </a:p>
        </p:txBody>
      </p:sp>
      <p:sp>
        <p:nvSpPr>
          <p:cNvPr id="487" name="Google Shape;487;p41"/>
          <p:cNvSpPr/>
          <p:nvPr/>
        </p:nvSpPr>
        <p:spPr>
          <a:xfrm>
            <a:off x="1150925" y="1470851"/>
            <a:ext cx="2097000" cy="30219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488" name="Google Shape;488;p41"/>
          <p:cNvSpPr txBox="1"/>
          <p:nvPr/>
        </p:nvSpPr>
        <p:spPr>
          <a:xfrm>
            <a:off x="1150925" y="1470851"/>
            <a:ext cx="2097000" cy="906300"/>
          </a:xfrm>
          <a:prstGeom prst="rect">
            <a:avLst/>
          </a:prstGeom>
          <a:noFill/>
          <a:ln>
            <a:noFill/>
          </a:ln>
        </p:spPr>
        <p:txBody>
          <a:bodyPr anchorCtr="0" anchor="ctr" bIns="117150" lIns="117150" spcFirstLastPara="1" rIns="117150" wrap="square" tIns="117150">
            <a:noAutofit/>
          </a:bodyPr>
          <a:lstStyle/>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Program </a:t>
            </a:r>
            <a:endParaRPr b="1" sz="2000">
              <a:solidFill>
                <a:schemeClr val="lt1"/>
              </a:solidFill>
              <a:latin typeface="Proxima Nova"/>
              <a:ea typeface="Proxima Nova"/>
              <a:cs typeface="Proxima Nova"/>
              <a:sym typeface="Proxima Nova"/>
            </a:endParaRPr>
          </a:p>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Lead</a:t>
            </a:r>
            <a:endParaRPr sz="2000">
              <a:solidFill>
                <a:schemeClr val="lt1"/>
              </a:solidFill>
              <a:latin typeface="Proxima Nova"/>
              <a:ea typeface="Proxima Nova"/>
              <a:cs typeface="Proxima Nova"/>
              <a:sym typeface="Proxima Nova"/>
            </a:endParaRPr>
          </a:p>
        </p:txBody>
      </p:sp>
      <p:sp>
        <p:nvSpPr>
          <p:cNvPr id="489" name="Google Shape;489;p41"/>
          <p:cNvSpPr/>
          <p:nvPr/>
        </p:nvSpPr>
        <p:spPr>
          <a:xfrm>
            <a:off x="1360624" y="2377450"/>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490" name="Google Shape;490;p41"/>
          <p:cNvSpPr txBox="1"/>
          <p:nvPr/>
        </p:nvSpPr>
        <p:spPr>
          <a:xfrm>
            <a:off x="1291862" y="2390332"/>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Global governance of process / alignment</a:t>
            </a:r>
            <a:endParaRPr b="1" sz="1100">
              <a:solidFill>
                <a:schemeClr val="lt1"/>
              </a:solidFill>
              <a:latin typeface="Proxima Nova"/>
              <a:ea typeface="Proxima Nova"/>
              <a:cs typeface="Proxima Nova"/>
              <a:sym typeface="Proxima Nova"/>
            </a:endParaRPr>
          </a:p>
        </p:txBody>
      </p:sp>
      <p:sp>
        <p:nvSpPr>
          <p:cNvPr id="491" name="Google Shape;491;p41"/>
          <p:cNvSpPr/>
          <p:nvPr/>
        </p:nvSpPr>
        <p:spPr>
          <a:xfrm>
            <a:off x="1360624" y="2885379"/>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492" name="Google Shape;492;p41"/>
          <p:cNvSpPr txBox="1"/>
          <p:nvPr/>
        </p:nvSpPr>
        <p:spPr>
          <a:xfrm>
            <a:off x="1291862" y="2898261"/>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Track programs / outcomes</a:t>
            </a:r>
            <a:endParaRPr b="1" sz="1100">
              <a:solidFill>
                <a:schemeClr val="lt1"/>
              </a:solidFill>
              <a:latin typeface="Proxima Nova"/>
              <a:ea typeface="Proxima Nova"/>
              <a:cs typeface="Proxima Nova"/>
              <a:sym typeface="Proxima Nova"/>
            </a:endParaRPr>
          </a:p>
        </p:txBody>
      </p:sp>
      <p:sp>
        <p:nvSpPr>
          <p:cNvPr id="493" name="Google Shape;493;p41"/>
          <p:cNvSpPr/>
          <p:nvPr/>
        </p:nvSpPr>
        <p:spPr>
          <a:xfrm>
            <a:off x="1360624" y="3393308"/>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494" name="Google Shape;494;p41"/>
          <p:cNvSpPr txBox="1"/>
          <p:nvPr/>
        </p:nvSpPr>
        <p:spPr>
          <a:xfrm>
            <a:off x="1291862" y="3406191"/>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Assess program &amp; project impacts</a:t>
            </a:r>
            <a:endParaRPr b="1" sz="1100">
              <a:solidFill>
                <a:schemeClr val="lt1"/>
              </a:solidFill>
              <a:latin typeface="Proxima Nova"/>
              <a:ea typeface="Proxima Nova"/>
              <a:cs typeface="Proxima Nova"/>
              <a:sym typeface="Proxima Nova"/>
            </a:endParaRPr>
          </a:p>
        </p:txBody>
      </p:sp>
      <p:sp>
        <p:nvSpPr>
          <p:cNvPr id="495" name="Google Shape;495;p41"/>
          <p:cNvSpPr/>
          <p:nvPr/>
        </p:nvSpPr>
        <p:spPr>
          <a:xfrm>
            <a:off x="1360624" y="3901237"/>
            <a:ext cx="1677600" cy="44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496" name="Google Shape;496;p41"/>
          <p:cNvSpPr txBox="1"/>
          <p:nvPr/>
        </p:nvSpPr>
        <p:spPr>
          <a:xfrm>
            <a:off x="1291862" y="3914120"/>
            <a:ext cx="1834500" cy="4143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Report progress</a:t>
            </a:r>
            <a:endParaRPr b="1" sz="1100">
              <a:solidFill>
                <a:schemeClr val="lt1"/>
              </a:solidFill>
              <a:latin typeface="Proxima Nova"/>
              <a:ea typeface="Proxima Nova"/>
              <a:cs typeface="Proxima Nova"/>
              <a:sym typeface="Proxima Nova"/>
            </a:endParaRPr>
          </a:p>
        </p:txBody>
      </p:sp>
      <p:sp>
        <p:nvSpPr>
          <p:cNvPr id="497" name="Google Shape;497;p41"/>
          <p:cNvSpPr/>
          <p:nvPr/>
        </p:nvSpPr>
        <p:spPr>
          <a:xfrm>
            <a:off x="5767387" y="1470851"/>
            <a:ext cx="2097000" cy="30219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498" name="Google Shape;498;p41"/>
          <p:cNvSpPr txBox="1"/>
          <p:nvPr/>
        </p:nvSpPr>
        <p:spPr>
          <a:xfrm>
            <a:off x="5767387" y="1470851"/>
            <a:ext cx="2097000" cy="906300"/>
          </a:xfrm>
          <a:prstGeom prst="rect">
            <a:avLst/>
          </a:prstGeom>
          <a:noFill/>
          <a:ln>
            <a:noFill/>
          </a:ln>
        </p:spPr>
        <p:txBody>
          <a:bodyPr anchorCtr="0" anchor="ctr" bIns="117150" lIns="117150" spcFirstLastPara="1" rIns="117150" wrap="square" tIns="117150">
            <a:noAutofit/>
          </a:bodyPr>
          <a:lstStyle/>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Steering Committee</a:t>
            </a:r>
            <a:endParaRPr sz="2000">
              <a:solidFill>
                <a:schemeClr val="lt1"/>
              </a:solidFill>
              <a:latin typeface="Proxima Nova"/>
              <a:ea typeface="Proxima Nova"/>
              <a:cs typeface="Proxima Nova"/>
              <a:sym typeface="Proxima Nova"/>
            </a:endParaRPr>
          </a:p>
        </p:txBody>
      </p:sp>
      <p:sp>
        <p:nvSpPr>
          <p:cNvPr id="499" name="Google Shape;499;p41"/>
          <p:cNvSpPr/>
          <p:nvPr/>
        </p:nvSpPr>
        <p:spPr>
          <a:xfrm>
            <a:off x="5977086" y="2377524"/>
            <a:ext cx="1677600" cy="29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00" name="Google Shape;500;p41"/>
          <p:cNvSpPr txBox="1"/>
          <p:nvPr/>
        </p:nvSpPr>
        <p:spPr>
          <a:xfrm>
            <a:off x="5884328" y="2386016"/>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Program steering</a:t>
            </a:r>
            <a:endParaRPr b="1" sz="1100">
              <a:solidFill>
                <a:schemeClr val="lt1"/>
              </a:solidFill>
              <a:latin typeface="Proxima Nova"/>
              <a:ea typeface="Proxima Nova"/>
              <a:cs typeface="Proxima Nova"/>
              <a:sym typeface="Proxima Nova"/>
            </a:endParaRPr>
          </a:p>
        </p:txBody>
      </p:sp>
      <p:sp>
        <p:nvSpPr>
          <p:cNvPr id="501" name="Google Shape;501;p41"/>
          <p:cNvSpPr txBox="1"/>
          <p:nvPr/>
        </p:nvSpPr>
        <p:spPr>
          <a:xfrm>
            <a:off x="5884328" y="2895109"/>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Review status</a:t>
            </a:r>
            <a:endParaRPr b="1" sz="1100">
              <a:solidFill>
                <a:schemeClr val="lt1"/>
              </a:solidFill>
              <a:latin typeface="Proxima Nova"/>
              <a:ea typeface="Proxima Nova"/>
              <a:cs typeface="Proxima Nova"/>
              <a:sym typeface="Proxima Nova"/>
            </a:endParaRPr>
          </a:p>
        </p:txBody>
      </p:sp>
      <p:sp>
        <p:nvSpPr>
          <p:cNvPr id="502" name="Google Shape;502;p41"/>
          <p:cNvSpPr txBox="1"/>
          <p:nvPr/>
        </p:nvSpPr>
        <p:spPr>
          <a:xfrm>
            <a:off x="5884328" y="3404202"/>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Approve budgets</a:t>
            </a:r>
            <a:endParaRPr b="1" sz="1100">
              <a:solidFill>
                <a:schemeClr val="lt1"/>
              </a:solidFill>
              <a:latin typeface="Proxima Nova"/>
              <a:ea typeface="Proxima Nova"/>
              <a:cs typeface="Proxima Nova"/>
              <a:sym typeface="Proxima Nova"/>
            </a:endParaRPr>
          </a:p>
        </p:txBody>
      </p:sp>
      <p:sp>
        <p:nvSpPr>
          <p:cNvPr id="503" name="Google Shape;503;p41"/>
          <p:cNvSpPr txBox="1"/>
          <p:nvPr/>
        </p:nvSpPr>
        <p:spPr>
          <a:xfrm>
            <a:off x="5884263" y="3913306"/>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000">
                <a:solidFill>
                  <a:schemeClr val="lt1"/>
                </a:solidFill>
                <a:latin typeface="Proxima Nova"/>
                <a:ea typeface="Proxima Nova"/>
                <a:cs typeface="Proxima Nova"/>
                <a:sym typeface="Proxima Nova"/>
              </a:rPr>
              <a:t>Decide on escalations / </a:t>
            </a:r>
            <a:endParaRPr b="1" sz="1000">
              <a:solidFill>
                <a:schemeClr val="lt1"/>
              </a:solidFill>
              <a:latin typeface="Proxima Nova"/>
              <a:ea typeface="Proxima Nova"/>
              <a:cs typeface="Proxima Nova"/>
              <a:sym typeface="Proxima Nova"/>
            </a:endParaRPr>
          </a:p>
          <a:p>
            <a:pPr indent="0" lvl="0" marL="0" marR="0" rtl="0" algn="ctr">
              <a:lnSpc>
                <a:spcPct val="90000"/>
              </a:lnSpc>
              <a:spcBef>
                <a:spcPts val="0"/>
              </a:spcBef>
              <a:spcAft>
                <a:spcPts val="0"/>
              </a:spcAft>
              <a:buClr>
                <a:schemeClr val="lt1"/>
              </a:buClr>
              <a:buSzPts val="1100"/>
              <a:buFont typeface="Arial"/>
              <a:buNone/>
            </a:pPr>
            <a:r>
              <a:rPr b="1" lang="en" sz="1000">
                <a:solidFill>
                  <a:schemeClr val="lt1"/>
                </a:solidFill>
                <a:latin typeface="Proxima Nova"/>
                <a:ea typeface="Proxima Nova"/>
                <a:cs typeface="Proxima Nova"/>
                <a:sym typeface="Proxima Nova"/>
              </a:rPr>
              <a:t>global issues</a:t>
            </a:r>
            <a:endParaRPr b="1" sz="1000">
              <a:solidFill>
                <a:schemeClr val="lt1"/>
              </a:solidFill>
              <a:latin typeface="Proxima Nova"/>
              <a:ea typeface="Proxima Nova"/>
              <a:cs typeface="Proxima Nova"/>
              <a:sym typeface="Proxima Nova"/>
            </a:endParaRPr>
          </a:p>
        </p:txBody>
      </p:sp>
      <p:grpSp>
        <p:nvGrpSpPr>
          <p:cNvPr id="504" name="Google Shape;504;p41"/>
          <p:cNvGrpSpPr/>
          <p:nvPr/>
        </p:nvGrpSpPr>
        <p:grpSpPr>
          <a:xfrm>
            <a:off x="3478824" y="1470851"/>
            <a:ext cx="2097000" cy="3021900"/>
            <a:chOff x="5964250" y="1470851"/>
            <a:chExt cx="2097000" cy="3021900"/>
          </a:xfrm>
        </p:grpSpPr>
        <p:sp>
          <p:nvSpPr>
            <p:cNvPr id="505" name="Google Shape;505;p41"/>
            <p:cNvSpPr/>
            <p:nvPr/>
          </p:nvSpPr>
          <p:spPr>
            <a:xfrm>
              <a:off x="5964249" y="1470851"/>
              <a:ext cx="2097000" cy="3021900"/>
            </a:xfrm>
            <a:prstGeom prst="rect">
              <a:avLst/>
            </a:prstGeom>
            <a:solidFill>
              <a:schemeClr val="dk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06" name="Google Shape;506;p41"/>
            <p:cNvSpPr txBox="1"/>
            <p:nvPr/>
          </p:nvSpPr>
          <p:spPr>
            <a:xfrm>
              <a:off x="5964249" y="1470851"/>
              <a:ext cx="2097000" cy="906300"/>
            </a:xfrm>
            <a:prstGeom prst="rect">
              <a:avLst/>
            </a:prstGeom>
            <a:noFill/>
            <a:ln>
              <a:noFill/>
            </a:ln>
          </p:spPr>
          <p:txBody>
            <a:bodyPr anchorCtr="0" anchor="ctr" bIns="117150" lIns="117150" spcFirstLastPara="1" rIns="117150" wrap="square" tIns="117150">
              <a:noAutofit/>
            </a:bodyPr>
            <a:lstStyle/>
            <a:p>
              <a:pPr indent="0" lvl="0" marL="0" marR="0" rtl="0" algn="ctr">
                <a:lnSpc>
                  <a:spcPct val="90000"/>
                </a:lnSpc>
                <a:spcBef>
                  <a:spcPts val="0"/>
                </a:spcBef>
                <a:spcAft>
                  <a:spcPts val="0"/>
                </a:spcAft>
                <a:buClr>
                  <a:schemeClr val="dk1"/>
                </a:buClr>
                <a:buSzPts val="3100"/>
                <a:buFont typeface="Arial"/>
                <a:buNone/>
              </a:pPr>
              <a:r>
                <a:rPr b="1" lang="en" sz="2000">
                  <a:solidFill>
                    <a:schemeClr val="lt1"/>
                  </a:solidFill>
                  <a:latin typeface="Proxima Nova"/>
                  <a:ea typeface="Proxima Nova"/>
                  <a:cs typeface="Proxima Nova"/>
                  <a:sym typeface="Proxima Nova"/>
                </a:rPr>
                <a:t>Business Unit Leads</a:t>
              </a:r>
              <a:endParaRPr sz="2000">
                <a:solidFill>
                  <a:schemeClr val="lt1"/>
                </a:solidFill>
                <a:latin typeface="Proxima Nova"/>
                <a:ea typeface="Proxima Nova"/>
                <a:cs typeface="Proxima Nova"/>
                <a:sym typeface="Proxima Nova"/>
              </a:endParaRPr>
            </a:p>
          </p:txBody>
        </p:sp>
        <p:sp>
          <p:nvSpPr>
            <p:cNvPr id="507" name="Google Shape;507;p41"/>
            <p:cNvSpPr/>
            <p:nvPr/>
          </p:nvSpPr>
          <p:spPr>
            <a:xfrm>
              <a:off x="6173948" y="2377524"/>
              <a:ext cx="1677600" cy="290100"/>
            </a:xfrm>
            <a:prstGeom prst="roundRect">
              <a:avLst>
                <a:gd fmla="val 10000" name="adj"/>
              </a:avLst>
            </a:prstGeom>
            <a:solidFill>
              <a:schemeClr val="accent3"/>
            </a:solidFill>
            <a:ln cap="flat" cmpd="sng" w="12700">
              <a:solidFill>
                <a:srgbClr val="00395B"/>
              </a:solidFill>
              <a:prstDash val="solid"/>
              <a:miter lim="800000"/>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sz="1100">
                <a:solidFill>
                  <a:schemeClr val="lt1"/>
                </a:solidFill>
                <a:latin typeface="Proxima Nova"/>
                <a:ea typeface="Proxima Nova"/>
                <a:cs typeface="Proxima Nova"/>
                <a:sym typeface="Proxima Nova"/>
              </a:endParaRPr>
            </a:p>
          </p:txBody>
        </p:sp>
        <p:sp>
          <p:nvSpPr>
            <p:cNvPr id="508" name="Google Shape;508;p41"/>
            <p:cNvSpPr txBox="1"/>
            <p:nvPr/>
          </p:nvSpPr>
          <p:spPr>
            <a:xfrm>
              <a:off x="6085875" y="2386025"/>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Track BU performance</a:t>
              </a:r>
              <a:endParaRPr b="1" sz="1100">
                <a:solidFill>
                  <a:schemeClr val="lt1"/>
                </a:solidFill>
                <a:latin typeface="Proxima Nova"/>
                <a:ea typeface="Proxima Nova"/>
                <a:cs typeface="Proxima Nova"/>
                <a:sym typeface="Proxima Nova"/>
              </a:endParaRPr>
            </a:p>
          </p:txBody>
        </p:sp>
        <p:sp>
          <p:nvSpPr>
            <p:cNvPr id="509" name="Google Shape;509;p41"/>
            <p:cNvSpPr txBox="1"/>
            <p:nvPr/>
          </p:nvSpPr>
          <p:spPr>
            <a:xfrm>
              <a:off x="6085875" y="2895102"/>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marR="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Train BU users</a:t>
              </a:r>
              <a:endParaRPr b="1" sz="1100">
                <a:solidFill>
                  <a:schemeClr val="lt1"/>
                </a:solidFill>
                <a:latin typeface="Proxima Nova"/>
                <a:ea typeface="Proxima Nova"/>
                <a:cs typeface="Proxima Nova"/>
                <a:sym typeface="Proxima Nova"/>
              </a:endParaRPr>
            </a:p>
          </p:txBody>
        </p:sp>
        <p:sp>
          <p:nvSpPr>
            <p:cNvPr id="510" name="Google Shape;510;p41"/>
            <p:cNvSpPr txBox="1"/>
            <p:nvPr/>
          </p:nvSpPr>
          <p:spPr>
            <a:xfrm>
              <a:off x="6085875" y="3404179"/>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Monitor team adoption</a:t>
              </a:r>
              <a:endParaRPr b="1" sz="1100">
                <a:solidFill>
                  <a:schemeClr val="lt1"/>
                </a:solidFill>
                <a:latin typeface="Proxima Nova"/>
                <a:ea typeface="Proxima Nova"/>
                <a:cs typeface="Proxima Nova"/>
                <a:sym typeface="Proxima Nova"/>
              </a:endParaRPr>
            </a:p>
          </p:txBody>
        </p:sp>
        <p:sp>
          <p:nvSpPr>
            <p:cNvPr id="511" name="Google Shape;511;p41"/>
            <p:cNvSpPr txBox="1"/>
            <p:nvPr/>
          </p:nvSpPr>
          <p:spPr>
            <a:xfrm>
              <a:off x="6085875" y="3913256"/>
              <a:ext cx="1834500" cy="415200"/>
            </a:xfrm>
            <a:prstGeom prst="rect">
              <a:avLst/>
            </a:prstGeom>
            <a:solidFill>
              <a:schemeClr val="accent1"/>
            </a:solidFill>
            <a:ln>
              <a:noFill/>
            </a:ln>
          </p:spPr>
          <p:txBody>
            <a:bodyPr anchorCtr="0" anchor="ctr" bIns="20000" lIns="26675" spcFirstLastPara="1" rIns="26675" wrap="square" tIns="20000">
              <a:noAutofit/>
            </a:bodyPr>
            <a:lstStyle/>
            <a:p>
              <a:pPr indent="0" lvl="0" marL="0" rtl="0" algn="ctr">
                <a:lnSpc>
                  <a:spcPct val="90000"/>
                </a:lnSpc>
                <a:spcBef>
                  <a:spcPts val="0"/>
                </a:spcBef>
                <a:spcAft>
                  <a:spcPts val="0"/>
                </a:spcAft>
                <a:buClr>
                  <a:schemeClr val="lt1"/>
                </a:buClr>
                <a:buSzPts val="1100"/>
                <a:buFont typeface="Arial"/>
                <a:buNone/>
              </a:pPr>
              <a:r>
                <a:rPr b="1" lang="en" sz="1100">
                  <a:solidFill>
                    <a:schemeClr val="lt1"/>
                  </a:solidFill>
                  <a:latin typeface="Proxima Nova"/>
                  <a:ea typeface="Proxima Nova"/>
                  <a:cs typeface="Proxima Nova"/>
                  <a:sym typeface="Proxima Nova"/>
                </a:rPr>
                <a:t>Raise/escalate concerns</a:t>
              </a:r>
              <a:endParaRPr b="1" sz="1100">
                <a:solidFill>
                  <a:schemeClr val="lt1"/>
                </a:solidFill>
                <a:latin typeface="Proxima Nova"/>
                <a:ea typeface="Proxima Nova"/>
                <a:cs typeface="Proxima Nova"/>
                <a:sym typeface="Proxima Nova"/>
              </a:endParaRPr>
            </a:p>
          </p:txBody>
        </p:sp>
      </p:grpSp>
      <p:sp>
        <p:nvSpPr>
          <p:cNvPr id="512" name="Google Shape;512;p41"/>
          <p:cNvSpPr txBox="1"/>
          <p:nvPr/>
        </p:nvSpPr>
        <p:spPr>
          <a:xfrm>
            <a:off x="443500" y="802550"/>
            <a:ext cx="11613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i="1" lang="en" sz="1600">
                <a:solidFill>
                  <a:schemeClr val="accent3"/>
                </a:solidFill>
                <a:latin typeface="Caveat"/>
                <a:ea typeface="Caveat"/>
                <a:cs typeface="Caveat"/>
                <a:sym typeface="Caveat"/>
              </a:rPr>
              <a:t>EXAMPLES</a:t>
            </a:r>
            <a:endParaRPr b="1" i="1" sz="1600">
              <a:solidFill>
                <a:schemeClr val="accent3"/>
              </a:solidFill>
              <a:latin typeface="Caveat"/>
              <a:ea typeface="Caveat"/>
              <a:cs typeface="Caveat"/>
              <a:sym typeface="Caveat"/>
            </a:endParaRPr>
          </a:p>
        </p:txBody>
      </p:sp>
    </p:spTree>
  </p:cSld>
  <p:clrMapOvr>
    <a:masterClrMapping/>
  </p:clrMapOvr>
  <p:transition>
    <p:fade/>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Klue - June 2022">
  <a:themeElements>
    <a:clrScheme name="Simple Light">
      <a:dk1>
        <a:srgbClr val="000000"/>
      </a:dk1>
      <a:lt1>
        <a:srgbClr val="FFFFFF"/>
      </a:lt1>
      <a:dk2>
        <a:srgbClr val="362E77"/>
      </a:dk2>
      <a:lt2>
        <a:srgbClr val="6CF7C5"/>
      </a:lt2>
      <a:accent1>
        <a:srgbClr val="620DEC"/>
      </a:accent1>
      <a:accent2>
        <a:srgbClr val="FFD400"/>
      </a:accent2>
      <a:accent3>
        <a:srgbClr val="3F0099"/>
      </a:accent3>
      <a:accent4>
        <a:srgbClr val="965FEA"/>
      </a:accent4>
      <a:accent5>
        <a:srgbClr val="F05B58"/>
      </a:accent5>
      <a:accent6>
        <a:srgbClr val="000DE2"/>
      </a:accent6>
      <a:hlink>
        <a:srgbClr val="00CC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