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71.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165.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7.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179.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167.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56.xml"/>
  <Override ContentType="application/vnd.openxmlformats-officedocument.presentationml.slideLayout+xml" PartName="/ppt/slideLayouts/slideLayout173.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828" r:id="rId5"/>
    <p:sldMasterId id="2147483829" r:id="rId6"/>
    <p:sldMasterId id="2147483830" r:id="rId7"/>
    <p:sldMasterId id="2147483831" r:id="rId8"/>
    <p:sldMasterId id="2147483832" r:id="rId9"/>
    <p:sldMasterId id="2147483833" r:id="rId10"/>
  </p:sldMasterIdLst>
  <p:notesMasterIdLst>
    <p:notesMasterId r:id="rId11"/>
  </p:notesMasterIdLst>
  <p:sldIdLst>
    <p:sldId id="256" r:id="rId12"/>
    <p:sldId id="257" r:id="rId13"/>
    <p:sldId id="258" r:id="rId14"/>
    <p:sldId id="259" r:id="rId15"/>
    <p:sldId id="260" r:id="rId16"/>
    <p:sldId id="261" r:id="rId17"/>
    <p:sldId id="262" r:id="rId18"/>
    <p:sldId id="263" r:id="rId19"/>
    <p:sldId id="264" r:id="rId20"/>
    <p:sldId id="265" r:id="rId21"/>
    <p:sldId id="266" r:id="rId22"/>
  </p:sldIdLst>
  <p:sldSz cy="5143500" cx="9144000"/>
  <p:notesSz cx="6858000" cy="9144000"/>
  <p:embeddedFontLst>
    <p:embeddedFont>
      <p:font typeface="Catamaran"/>
      <p:regular r:id="rId23"/>
      <p:bold r:id="rId24"/>
    </p:embeddedFont>
    <p:embeddedFont>
      <p:font typeface="Proxima Nova"/>
      <p:regular r:id="rId25"/>
      <p:bold r:id="rId26"/>
      <p:italic r:id="rId27"/>
      <p:boldItalic r:id="rId28"/>
    </p:embeddedFont>
    <p:embeddedFont>
      <p:font typeface="Libre Franklin"/>
      <p:regular r:id="rId29"/>
      <p:bold r:id="rId30"/>
      <p:italic r:id="rId31"/>
      <p:boldItalic r:id="rId32"/>
    </p:embeddedFont>
    <p:embeddedFont>
      <p:font typeface="Roboto"/>
      <p:regular r:id="rId33"/>
      <p:bold r:id="rId34"/>
      <p:italic r:id="rId35"/>
      <p:boldItalic r:id="rId36"/>
    </p:embeddedFont>
    <p:embeddedFont>
      <p:font typeface="Roboto Medium"/>
      <p:regular r:id="rId37"/>
      <p:bold r:id="rId38"/>
      <p:italic r:id="rId39"/>
      <p:boldItalic r:id="rId40"/>
    </p:embeddedFont>
    <p:embeddedFont>
      <p:font typeface="Proxima Nova Extrabold"/>
      <p:bold r:id="rId41"/>
    </p:embeddedFont>
    <p:embeddedFont>
      <p:font typeface="Proxima Nova Semibold"/>
      <p:regular r:id="rId42"/>
      <p:bold r:id="rId43"/>
      <p:boldItalic r:id="rId44"/>
    </p:embeddedFont>
    <p:embeddedFont>
      <p:font typeface="Roboto Light"/>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3FFFD0F-3B89-4BBE-85F9-43387739F233}">
  <a:tblStyle styleId="{C3FFFD0F-3B89-4BBE-85F9-43387739F233}" styleName="Table_0">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7162E99B-F10C-43A3-9525-0C028F66EAA9}"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Medium-boldItalic.fntdata"/><Relationship Id="rId20" Type="http://schemas.openxmlformats.org/officeDocument/2006/relationships/slide" Target="slides/slide9.xml"/><Relationship Id="rId42" Type="http://schemas.openxmlformats.org/officeDocument/2006/relationships/font" Target="fonts/ProximaNovaSemibold-regular.fntdata"/><Relationship Id="rId41" Type="http://schemas.openxmlformats.org/officeDocument/2006/relationships/font" Target="fonts/ProximaNovaExtrabold-bold.fntdata"/><Relationship Id="rId22" Type="http://schemas.openxmlformats.org/officeDocument/2006/relationships/slide" Target="slides/slide11.xml"/><Relationship Id="rId44" Type="http://schemas.openxmlformats.org/officeDocument/2006/relationships/font" Target="fonts/ProximaNovaSemibold-boldItalic.fntdata"/><Relationship Id="rId21" Type="http://schemas.openxmlformats.org/officeDocument/2006/relationships/slide" Target="slides/slide10.xml"/><Relationship Id="rId43" Type="http://schemas.openxmlformats.org/officeDocument/2006/relationships/font" Target="fonts/ProximaNovaSemibold-bold.fntdata"/><Relationship Id="rId24" Type="http://schemas.openxmlformats.org/officeDocument/2006/relationships/font" Target="fonts/Catamaran-bold.fntdata"/><Relationship Id="rId46" Type="http://schemas.openxmlformats.org/officeDocument/2006/relationships/font" Target="fonts/RobotoLight-bold.fntdata"/><Relationship Id="rId23" Type="http://schemas.openxmlformats.org/officeDocument/2006/relationships/font" Target="fonts/Catamaran-regular.fntdata"/><Relationship Id="rId45" Type="http://schemas.openxmlformats.org/officeDocument/2006/relationships/font" Target="fonts/RobotoLight-regular.fntdata"/><Relationship Id="rId1" Type="http://schemas.openxmlformats.org/officeDocument/2006/relationships/theme" Target="theme/theme7.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26" Type="http://schemas.openxmlformats.org/officeDocument/2006/relationships/font" Target="fonts/ProximaNova-bold.fntdata"/><Relationship Id="rId48" Type="http://schemas.openxmlformats.org/officeDocument/2006/relationships/font" Target="fonts/RobotoLight-boldItalic.fntdata"/><Relationship Id="rId25" Type="http://schemas.openxmlformats.org/officeDocument/2006/relationships/font" Target="fonts/ProximaNova-regular.fntdata"/><Relationship Id="rId47" Type="http://schemas.openxmlformats.org/officeDocument/2006/relationships/font" Target="fonts/RobotoLight-italic.fntdata"/><Relationship Id="rId28" Type="http://schemas.openxmlformats.org/officeDocument/2006/relationships/font" Target="fonts/ProximaNova-boldItalic.fntdata"/><Relationship Id="rId27" Type="http://schemas.openxmlformats.org/officeDocument/2006/relationships/font" Target="fonts/ProximaNova-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LibreFranklin-regular.fntdata"/><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font" Target="fonts/LibreFranklin-italic.fntdata"/><Relationship Id="rId30" Type="http://schemas.openxmlformats.org/officeDocument/2006/relationships/font" Target="fonts/LibreFranklin-bold.fntdata"/><Relationship Id="rId11" Type="http://schemas.openxmlformats.org/officeDocument/2006/relationships/notesMaster" Target="notesMasters/notesMaster1.xml"/><Relationship Id="rId33" Type="http://schemas.openxmlformats.org/officeDocument/2006/relationships/font" Target="fonts/Roboto-regular.fntdata"/><Relationship Id="rId10" Type="http://schemas.openxmlformats.org/officeDocument/2006/relationships/slideMaster" Target="slideMasters/slideMaster6.xml"/><Relationship Id="rId32" Type="http://schemas.openxmlformats.org/officeDocument/2006/relationships/font" Target="fonts/LibreFranklin-boldItalic.fntdata"/><Relationship Id="rId13" Type="http://schemas.openxmlformats.org/officeDocument/2006/relationships/slide" Target="slides/slide2.xml"/><Relationship Id="rId35" Type="http://schemas.openxmlformats.org/officeDocument/2006/relationships/font" Target="fonts/Roboto-italic.fntdata"/><Relationship Id="rId12" Type="http://schemas.openxmlformats.org/officeDocument/2006/relationships/slide" Target="slides/slide1.xml"/><Relationship Id="rId34" Type="http://schemas.openxmlformats.org/officeDocument/2006/relationships/font" Target="fonts/Roboto-bold.fntdata"/><Relationship Id="rId15" Type="http://schemas.openxmlformats.org/officeDocument/2006/relationships/slide" Target="slides/slide4.xml"/><Relationship Id="rId37" Type="http://schemas.openxmlformats.org/officeDocument/2006/relationships/font" Target="fonts/RobotoMedium-regular.fntdata"/><Relationship Id="rId14" Type="http://schemas.openxmlformats.org/officeDocument/2006/relationships/slide" Target="slides/slide3.xml"/><Relationship Id="rId36" Type="http://schemas.openxmlformats.org/officeDocument/2006/relationships/font" Target="fonts/Roboto-boldItalic.fntdata"/><Relationship Id="rId17" Type="http://schemas.openxmlformats.org/officeDocument/2006/relationships/slide" Target="slides/slide6.xml"/><Relationship Id="rId39" Type="http://schemas.openxmlformats.org/officeDocument/2006/relationships/font" Target="fonts/RobotoMedium-italic.fntdata"/><Relationship Id="rId16" Type="http://schemas.openxmlformats.org/officeDocument/2006/relationships/slide" Target="slides/slide5.xml"/><Relationship Id="rId38" Type="http://schemas.openxmlformats.org/officeDocument/2006/relationships/font" Target="fonts/RobotoMedium-bold.fntdata"/><Relationship Id="rId19" Type="http://schemas.openxmlformats.org/officeDocument/2006/relationships/slide" Target="slides/slide8.xml"/><Relationship Id="rId1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4" name="Shape 1044"/>
        <p:cNvGrpSpPr/>
        <p:nvPr/>
      </p:nvGrpSpPr>
      <p:grpSpPr>
        <a:xfrm>
          <a:off x="0" y="0"/>
          <a:ext cx="0" cy="0"/>
          <a:chOff x="0" y="0"/>
          <a:chExt cx="0" cy="0"/>
        </a:xfrm>
      </p:grpSpPr>
      <p:sp>
        <p:nvSpPr>
          <p:cNvPr id="1045" name="Google Shape;1045;g1936ff0740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6" name="Google Shape;1046;g1936ff0740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5" name="Shape 1155"/>
        <p:cNvGrpSpPr/>
        <p:nvPr/>
      </p:nvGrpSpPr>
      <p:grpSpPr>
        <a:xfrm>
          <a:off x="0" y="0"/>
          <a:ext cx="0" cy="0"/>
          <a:chOff x="0" y="0"/>
          <a:chExt cx="0" cy="0"/>
        </a:xfrm>
      </p:grpSpPr>
      <p:sp>
        <p:nvSpPr>
          <p:cNvPr id="1156" name="Google Shape;1156;g1936ff07408_0_18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7" name="Google Shape;1157;g1936ff07408_0_18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objections:</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g19c4b2c17d3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3" name="Google Shape;1163;g19c4b2c17d3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objections:</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g1936ff07408_0_6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5" name="Google Shape;1055;g1936ff07408_0_6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6" name="Shape 1066"/>
        <p:cNvGrpSpPr/>
        <p:nvPr/>
      </p:nvGrpSpPr>
      <p:grpSpPr>
        <a:xfrm>
          <a:off x="0" y="0"/>
          <a:ext cx="0" cy="0"/>
          <a:chOff x="0" y="0"/>
          <a:chExt cx="0" cy="0"/>
        </a:xfrm>
      </p:grpSpPr>
      <p:sp>
        <p:nvSpPr>
          <p:cNvPr id="1067" name="Google Shape;1067;g1936ff07408_0_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8" name="Google Shape;1068;g1936ff07408_0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3" name="Shape 1073"/>
        <p:cNvGrpSpPr/>
        <p:nvPr/>
      </p:nvGrpSpPr>
      <p:grpSpPr>
        <a:xfrm>
          <a:off x="0" y="0"/>
          <a:ext cx="0" cy="0"/>
          <a:chOff x="0" y="0"/>
          <a:chExt cx="0" cy="0"/>
        </a:xfrm>
      </p:grpSpPr>
      <p:sp>
        <p:nvSpPr>
          <p:cNvPr id="1074" name="Google Shape;1074;g19c4b2c17d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5" name="Google Shape;1075;g19c4b2c17d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7" name="Shape 1097"/>
        <p:cNvGrpSpPr/>
        <p:nvPr/>
      </p:nvGrpSpPr>
      <p:grpSpPr>
        <a:xfrm>
          <a:off x="0" y="0"/>
          <a:ext cx="0" cy="0"/>
          <a:chOff x="0" y="0"/>
          <a:chExt cx="0" cy="0"/>
        </a:xfrm>
      </p:grpSpPr>
      <p:sp>
        <p:nvSpPr>
          <p:cNvPr id="1098" name="Google Shape;1098;g18d3e79612f_0_9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9" name="Google Shape;1099;g18d3e79612f_0_9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First off, it’s important to note that objection handling is a GREAT opportunity for you to build trust and to educate your prospect. Objection handling isn’t about being on the defensive, it is an opportunity to be on the offensive.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Now, when it comes to framing an objection handling battlecard it will first depend on the credibility of the objection.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typically see these claims or objections in one of five buckets. The type of claim it is should dictate the response you enable your sellers to use on the battlecard.</a:t>
            </a:r>
            <a:endParaRPr/>
          </a:p>
          <a:p>
            <a:pPr indent="0" lvl="0" marL="0" rtl="0" algn="l">
              <a:spcBef>
                <a:spcPts val="0"/>
              </a:spcBef>
              <a:spcAft>
                <a:spcPts val="0"/>
              </a:spcAft>
              <a:buNone/>
            </a:pPr>
            <a:r>
              <a:t/>
            </a:r>
            <a:endParaRPr/>
          </a:p>
          <a:p>
            <a:pPr indent="0" lvl="0" marL="0" rtl="0" algn="l">
              <a:lnSpc>
                <a:spcPct val="100000"/>
              </a:lnSpc>
              <a:spcBef>
                <a:spcPts val="0"/>
              </a:spcBef>
              <a:spcAft>
                <a:spcPts val="0"/>
              </a:spcAft>
              <a:buNone/>
            </a:pPr>
            <a:r>
              <a:rPr b="1" lang="en"/>
              <a:t>ADDRESS</a:t>
            </a:r>
            <a:r>
              <a:rPr lang="en"/>
              <a:t>: </a:t>
            </a:r>
            <a:r>
              <a:rPr lang="en" sz="1200" strike="sngStrike">
                <a:solidFill>
                  <a:srgbClr val="333333"/>
                </a:solidFill>
              </a:rPr>
              <a:t>No matter if the objection you’re looking to overcome is blatantly not true or not true anymore, you should take the same approach.</a:t>
            </a:r>
            <a:r>
              <a:rPr lang="en" sz="1200">
                <a:solidFill>
                  <a:srgbClr val="333333"/>
                </a:solidFill>
              </a:rPr>
              <a:t> The best tactic to employ in this instance is to ADDRESS the claim head-on. </a:t>
            </a:r>
            <a:endParaRPr sz="1200">
              <a:solidFill>
                <a:srgbClr val="333333"/>
              </a:solidFill>
            </a:endParaRPr>
          </a:p>
          <a:p>
            <a:pPr indent="0" lvl="0" marL="0" rtl="0" algn="l">
              <a:lnSpc>
                <a:spcPct val="100000"/>
              </a:lnSpc>
              <a:spcBef>
                <a:spcPts val="0"/>
              </a:spcBef>
              <a:spcAft>
                <a:spcPts val="0"/>
              </a:spcAft>
              <a:buNone/>
            </a:pPr>
            <a:r>
              <a:t/>
            </a:r>
            <a:endParaRPr sz="1200">
              <a:solidFill>
                <a:srgbClr val="333333"/>
              </a:solidFill>
            </a:endParaRPr>
          </a:p>
          <a:p>
            <a:pPr indent="0" lvl="0" marL="0" rtl="0" algn="l">
              <a:lnSpc>
                <a:spcPct val="100000"/>
              </a:lnSpc>
              <a:spcBef>
                <a:spcPts val="0"/>
              </a:spcBef>
              <a:spcAft>
                <a:spcPts val="0"/>
              </a:spcAft>
              <a:buNone/>
            </a:pPr>
            <a:r>
              <a:rPr b="1" lang="en" sz="1200">
                <a:solidFill>
                  <a:srgbClr val="333333"/>
                </a:solidFill>
              </a:rPr>
              <a:t>REFRAME: </a:t>
            </a:r>
            <a:r>
              <a:rPr lang="en" sz="1200">
                <a:solidFill>
                  <a:srgbClr val="333333"/>
                </a:solidFill>
              </a:rPr>
              <a:t>This is where a lot of claims come into play. Half-truths, and truths that aren’t relevant to the prospects’ needs, these are the muddy areas that the best competitive experts and sellers bring clarity to for their prospect. A few pointers within the objections that require a nuanced ‘Reframe’ approach:</a:t>
            </a:r>
            <a:endParaRPr sz="1200">
              <a:solidFill>
                <a:srgbClr val="333333"/>
              </a:solidFill>
            </a:endParaRPr>
          </a:p>
          <a:p>
            <a:pPr indent="-304800" lvl="0" marL="914400" rtl="0" algn="l">
              <a:spcBef>
                <a:spcPts val="0"/>
              </a:spcBef>
              <a:spcAft>
                <a:spcPts val="0"/>
              </a:spcAft>
              <a:buClr>
                <a:srgbClr val="333333"/>
              </a:buClr>
              <a:buSzPts val="1200"/>
              <a:buChar char="-"/>
            </a:pPr>
            <a:r>
              <a:rPr lang="en" sz="1200">
                <a:solidFill>
                  <a:srgbClr val="333333"/>
                </a:solidFill>
              </a:rPr>
              <a:t>Always acknowledge the objection first and foremost. Let the prospect know that you heard them.</a:t>
            </a:r>
            <a:endParaRPr sz="1200">
              <a:solidFill>
                <a:srgbClr val="333333"/>
              </a:solidFill>
            </a:endParaRPr>
          </a:p>
          <a:p>
            <a:pPr indent="-304800" lvl="0" marL="914400" rtl="0" algn="l">
              <a:spcBef>
                <a:spcPts val="0"/>
              </a:spcBef>
              <a:spcAft>
                <a:spcPts val="0"/>
              </a:spcAft>
              <a:buClr>
                <a:srgbClr val="333333"/>
              </a:buClr>
              <a:buSzPts val="1200"/>
              <a:buChar char="-"/>
            </a:pPr>
            <a:r>
              <a:rPr lang="en" sz="1200">
                <a:solidFill>
                  <a:srgbClr val="333333"/>
                </a:solidFill>
              </a:rPr>
              <a:t>Confirm you’ve properly understood what they were trying to say </a:t>
            </a:r>
            <a:endParaRPr sz="1200">
              <a:solidFill>
                <a:srgbClr val="333333"/>
              </a:solidFill>
            </a:endParaRPr>
          </a:p>
          <a:p>
            <a:pPr indent="-304800" lvl="0" marL="914400" rtl="0" algn="l">
              <a:spcBef>
                <a:spcPts val="0"/>
              </a:spcBef>
              <a:spcAft>
                <a:spcPts val="0"/>
              </a:spcAft>
              <a:buClr>
                <a:srgbClr val="333333"/>
              </a:buClr>
              <a:buSzPts val="1200"/>
              <a:buChar char="-"/>
            </a:pPr>
            <a:r>
              <a:rPr lang="en" sz="1200">
                <a:solidFill>
                  <a:srgbClr val="333333"/>
                </a:solidFill>
              </a:rPr>
              <a:t>Asking clarifying questions to dive deeper into the meaning behind the words (this is what lives on a GREAT objection handling battlecard):</a:t>
            </a:r>
            <a:endParaRPr sz="1200">
              <a:solidFill>
                <a:srgbClr val="333333"/>
              </a:solidFill>
            </a:endParaRPr>
          </a:p>
          <a:p>
            <a:pPr indent="-304800" lvl="1" marL="1371600" rtl="0" algn="l">
              <a:spcBef>
                <a:spcPts val="0"/>
              </a:spcBef>
              <a:spcAft>
                <a:spcPts val="0"/>
              </a:spcAft>
              <a:buClr>
                <a:srgbClr val="333333"/>
              </a:buClr>
              <a:buSzPts val="1200"/>
              <a:buChar char="-"/>
            </a:pPr>
            <a:r>
              <a:rPr lang="en" sz="1200">
                <a:solidFill>
                  <a:srgbClr val="333333"/>
                </a:solidFill>
              </a:rPr>
              <a:t>Knowing that the objection isn’t entirely true, or not relevant, reply with open-ended questions that entice your prospect to think aloud, revealing their pain points, fears, and wants:</a:t>
            </a:r>
            <a:endParaRPr sz="1200">
              <a:solidFill>
                <a:srgbClr val="333333"/>
              </a:solidFill>
            </a:endParaRPr>
          </a:p>
          <a:p>
            <a:pPr indent="-304800" lvl="1" marL="1371600" rtl="0" algn="l">
              <a:spcBef>
                <a:spcPts val="0"/>
              </a:spcBef>
              <a:spcAft>
                <a:spcPts val="0"/>
              </a:spcAft>
              <a:buClr>
                <a:srgbClr val="333333"/>
              </a:buClr>
              <a:buSzPts val="1200"/>
              <a:buChar char="-"/>
            </a:pPr>
            <a:r>
              <a:rPr lang="en" sz="1200">
                <a:solidFill>
                  <a:srgbClr val="333333"/>
                </a:solidFill>
              </a:rPr>
              <a:t>For example, if your question starts with ‘how’, ‘what’, then you’re on the right track. Whereas questions starting with words like ‘is’, ‘did’, ‘would’, or ‘will’ can elicit closed responses like ‘yes’ or ‘no’. </a:t>
            </a:r>
            <a:endParaRPr sz="1200">
              <a:solidFill>
                <a:srgbClr val="333333"/>
              </a:solidFill>
            </a:endParaRPr>
          </a:p>
          <a:p>
            <a:pPr indent="0" lvl="0" marL="0" rtl="0" algn="l">
              <a:spcBef>
                <a:spcPts val="0"/>
              </a:spcBef>
              <a:spcAft>
                <a:spcPts val="0"/>
              </a:spcAft>
              <a:buNone/>
            </a:pPr>
            <a:r>
              <a:t/>
            </a:r>
            <a:endParaRPr sz="1200">
              <a:solidFill>
                <a:srgbClr val="333333"/>
              </a:solidFill>
            </a:endParaRPr>
          </a:p>
          <a:p>
            <a:pPr indent="0" lvl="0" marL="0" rtl="0" algn="l">
              <a:spcBef>
                <a:spcPts val="0"/>
              </a:spcBef>
              <a:spcAft>
                <a:spcPts val="0"/>
              </a:spcAft>
              <a:buClr>
                <a:schemeClr val="dk1"/>
              </a:buClr>
              <a:buSzPts val="1100"/>
              <a:buFont typeface="Arial"/>
              <a:buNone/>
            </a:pPr>
            <a:r>
              <a:rPr b="1" lang="en" sz="1200">
                <a:solidFill>
                  <a:srgbClr val="333333"/>
                </a:solidFill>
              </a:rPr>
              <a:t>REDIRECT: </a:t>
            </a:r>
            <a:r>
              <a:rPr lang="en" sz="1200">
                <a:solidFill>
                  <a:srgbClr val="333333"/>
                </a:solidFill>
              </a:rPr>
              <a:t>These are just straight facts. Rather than lie in these situations with false promises that can be debunked, you have to acknowledge these facts and your limitations and then redirect the conversation towards your strengths.</a:t>
            </a:r>
            <a:endParaRPr sz="1200">
              <a:solidFill>
                <a:srgbClr val="333333"/>
              </a:solidFill>
            </a:endParaRPr>
          </a:p>
          <a:p>
            <a:pPr indent="0" lvl="0" marL="0" rtl="0" algn="l">
              <a:spcBef>
                <a:spcPts val="0"/>
              </a:spcBef>
              <a:spcAft>
                <a:spcPts val="0"/>
              </a:spcAft>
              <a:buNone/>
            </a:pPr>
            <a:r>
              <a:t/>
            </a:r>
            <a:endParaRPr sz="1200">
              <a:solidFill>
                <a:srgbClr val="333333"/>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4" name="Shape 1104"/>
        <p:cNvGrpSpPr/>
        <p:nvPr/>
      </p:nvGrpSpPr>
      <p:grpSpPr>
        <a:xfrm>
          <a:off x="0" y="0"/>
          <a:ext cx="0" cy="0"/>
          <a:chOff x="0" y="0"/>
          <a:chExt cx="0" cy="0"/>
        </a:xfrm>
      </p:grpSpPr>
      <p:sp>
        <p:nvSpPr>
          <p:cNvPr id="1105" name="Google Shape;1105;g19f8eb1ad8a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6" name="Google Shape;1106;g19f8eb1ad8a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This example here is an OUTRIGHT FALSE objection seeded by a competitor and how you could build the Know, Say, Show framework into a sales play for your reps in a battlecard.</a:t>
            </a:r>
            <a:endParaRPr/>
          </a:p>
          <a:p>
            <a:pPr indent="0" lvl="0" marL="0" rtl="0" algn="l">
              <a:spcBef>
                <a:spcPts val="0"/>
              </a:spcBef>
              <a:spcAft>
                <a:spcPts val="0"/>
              </a:spcAft>
              <a:buNone/>
            </a:pPr>
            <a:r>
              <a:t/>
            </a:r>
            <a:endParaRPr/>
          </a:p>
          <a:p>
            <a:pPr indent="0" lvl="0" marL="0" rtl="0" algn="l">
              <a:lnSpc>
                <a:spcPct val="200000"/>
              </a:lnSpc>
              <a:spcBef>
                <a:spcPts val="1500"/>
              </a:spcBef>
              <a:spcAft>
                <a:spcPts val="0"/>
              </a:spcAft>
              <a:buClr>
                <a:schemeClr val="dk1"/>
              </a:buClr>
              <a:buSzPts val="1100"/>
              <a:buFont typeface="Arial"/>
              <a:buNone/>
            </a:pPr>
            <a:r>
              <a:rPr b="1" lang="en" sz="1200">
                <a:solidFill>
                  <a:srgbClr val="333333"/>
                </a:solidFill>
              </a:rPr>
              <a:t>CLAIM</a:t>
            </a:r>
            <a:r>
              <a:rPr lang="en" sz="1200">
                <a:solidFill>
                  <a:srgbClr val="333333"/>
                </a:solidFill>
              </a:rPr>
              <a:t>: </a:t>
            </a:r>
            <a:r>
              <a:rPr i="1" lang="en" sz="1200">
                <a:solidFill>
                  <a:srgbClr val="333333"/>
                </a:solidFill>
              </a:rPr>
              <a:t>“Slack integration is something that’s really important for our team. Your competitor told us theirs is the only platform with an integration.” </a:t>
            </a:r>
            <a:endParaRPr i="1" sz="1200">
              <a:solidFill>
                <a:srgbClr val="333333"/>
              </a:solidFill>
            </a:endParaRPr>
          </a:p>
          <a:p>
            <a:pPr indent="0" lvl="0" marL="0" rtl="0" algn="l">
              <a:lnSpc>
                <a:spcPct val="200000"/>
              </a:lnSpc>
              <a:spcBef>
                <a:spcPts val="1500"/>
              </a:spcBef>
              <a:spcAft>
                <a:spcPts val="0"/>
              </a:spcAft>
              <a:buClr>
                <a:schemeClr val="dk1"/>
              </a:buClr>
              <a:buSzPts val="1100"/>
              <a:buFont typeface="Arial"/>
              <a:buNone/>
            </a:pPr>
            <a:r>
              <a:rPr b="1" lang="en" sz="1200">
                <a:solidFill>
                  <a:srgbClr val="333333"/>
                </a:solidFill>
              </a:rPr>
              <a:t>CONTEXT</a:t>
            </a:r>
            <a:r>
              <a:rPr lang="en" sz="1200">
                <a:solidFill>
                  <a:srgbClr val="333333"/>
                </a:solidFill>
              </a:rPr>
              <a:t>: Objection handling in sales is really an opportunity to be on the offensive. A claim that perhaps was once true but is no longer true is a prime example of an opportunity to turn the falseness of a claim right back on your competitor. </a:t>
            </a:r>
            <a:endParaRPr sz="1200">
              <a:solidFill>
                <a:srgbClr val="333333"/>
              </a:solidFill>
            </a:endParaRPr>
          </a:p>
          <a:p>
            <a:pPr indent="0" lvl="0" marL="0" rtl="0" algn="l">
              <a:lnSpc>
                <a:spcPct val="200000"/>
              </a:lnSpc>
              <a:spcBef>
                <a:spcPts val="1500"/>
              </a:spcBef>
              <a:spcAft>
                <a:spcPts val="0"/>
              </a:spcAft>
              <a:buClr>
                <a:schemeClr val="dk1"/>
              </a:buClr>
              <a:buSzPts val="1100"/>
              <a:buFont typeface="Arial"/>
              <a:buNone/>
            </a:pPr>
            <a:r>
              <a:rPr b="1" lang="en" sz="1200">
                <a:solidFill>
                  <a:srgbClr val="333333"/>
                </a:solidFill>
              </a:rPr>
              <a:t>APPROACH</a:t>
            </a:r>
            <a:r>
              <a:rPr lang="en" sz="1200">
                <a:solidFill>
                  <a:srgbClr val="333333"/>
                </a:solidFill>
              </a:rPr>
              <a:t>: Not only are these sorts of claims easily disprovable, you should leverage the opportunity to highlight the big swing and a miss your competitor struck out on. Again, you should ADDRESS this type of claim head on. </a:t>
            </a:r>
            <a:endParaRPr sz="1200">
              <a:solidFill>
                <a:srgbClr val="333333"/>
              </a:solidFill>
            </a:endParaRPr>
          </a:p>
          <a:p>
            <a:pPr indent="0" lvl="0" marL="0" rtl="0" algn="l">
              <a:lnSpc>
                <a:spcPct val="200000"/>
              </a:lnSpc>
              <a:spcBef>
                <a:spcPts val="1500"/>
              </a:spcBef>
              <a:spcAft>
                <a:spcPts val="0"/>
              </a:spcAft>
              <a:buClr>
                <a:schemeClr val="dk1"/>
              </a:buClr>
              <a:buSzPts val="1100"/>
              <a:buFont typeface="Arial"/>
              <a:buNone/>
            </a:pPr>
            <a:r>
              <a:rPr b="1" lang="en" sz="1200">
                <a:solidFill>
                  <a:srgbClr val="333333"/>
                </a:solidFill>
              </a:rPr>
              <a:t>TALK TRACK</a:t>
            </a:r>
            <a:r>
              <a:rPr lang="en" sz="1200">
                <a:solidFill>
                  <a:srgbClr val="333333"/>
                </a:solidFill>
              </a:rPr>
              <a:t>:</a:t>
            </a:r>
            <a:endParaRPr sz="1200">
              <a:solidFill>
                <a:srgbClr val="333333"/>
              </a:solidFill>
            </a:endParaRPr>
          </a:p>
          <a:p>
            <a:pPr indent="0" lvl="0" marL="0" rtl="0" algn="l">
              <a:lnSpc>
                <a:spcPct val="200000"/>
              </a:lnSpc>
              <a:spcBef>
                <a:spcPts val="1500"/>
              </a:spcBef>
              <a:spcAft>
                <a:spcPts val="0"/>
              </a:spcAft>
              <a:buClr>
                <a:schemeClr val="dk1"/>
              </a:buClr>
              <a:buSzPts val="1100"/>
              <a:buFont typeface="Arial"/>
              <a:buNone/>
            </a:pPr>
            <a:r>
              <a:rPr i="1" lang="en" sz="1200">
                <a:solidFill>
                  <a:srgbClr val="333333"/>
                </a:solidFill>
              </a:rPr>
              <a:t>“It looks like they’ve got some very outdated intel on this topic. We announced full integration with Slack in our Q1 product release. Our platform also seamlessly integrates with Salesforce.” </a:t>
            </a:r>
            <a:endParaRPr i="1" sz="1200">
              <a:solidFill>
                <a:srgbClr val="333333"/>
              </a:solidFill>
            </a:endParaRPr>
          </a:p>
          <a:p>
            <a:pPr indent="0" lvl="0" marL="0" rtl="0" algn="l">
              <a:spcBef>
                <a:spcPts val="150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7" name="Shape 1117"/>
        <p:cNvGrpSpPr/>
        <p:nvPr/>
      </p:nvGrpSpPr>
      <p:grpSpPr>
        <a:xfrm>
          <a:off x="0" y="0"/>
          <a:ext cx="0" cy="0"/>
          <a:chOff x="0" y="0"/>
          <a:chExt cx="0" cy="0"/>
        </a:xfrm>
      </p:grpSpPr>
      <p:sp>
        <p:nvSpPr>
          <p:cNvPr id="1118" name="Google Shape;1118;g1936ff07408_0_16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9" name="Google Shape;1119;g1936ff07408_0_16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Most battlecards don’t frame competitive insights in the right perspective. They speak to themselves or their competitors in isolation, instead of how they a should be framed in the form of alternatives that are being considered by a buyer who has unique needs and cares about certain characteristics of both products.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3" name="Shape 1133"/>
        <p:cNvGrpSpPr/>
        <p:nvPr/>
      </p:nvGrpSpPr>
      <p:grpSpPr>
        <a:xfrm>
          <a:off x="0" y="0"/>
          <a:ext cx="0" cy="0"/>
          <a:chOff x="0" y="0"/>
          <a:chExt cx="0" cy="0"/>
        </a:xfrm>
      </p:grpSpPr>
      <p:sp>
        <p:nvSpPr>
          <p:cNvPr id="1134" name="Google Shape;1134;g19f8eb1ad8a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5" name="Google Shape;1135;g19f8eb1ad8a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Most battlecards don’t frame competitive insights in the right perspective. They speak to themselves or their competitors in isolation, instead of how they a should be framed in the form of alternatives that are being considered by a buyer who has unique needs and cares about certain characteristics of both products.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5" name="Shape 1145"/>
        <p:cNvGrpSpPr/>
        <p:nvPr/>
      </p:nvGrpSpPr>
      <p:grpSpPr>
        <a:xfrm>
          <a:off x="0" y="0"/>
          <a:ext cx="0" cy="0"/>
          <a:chOff x="0" y="0"/>
          <a:chExt cx="0" cy="0"/>
        </a:xfrm>
      </p:grpSpPr>
      <p:sp>
        <p:nvSpPr>
          <p:cNvPr id="1146" name="Google Shape;1146;g18d3e79612f_0_8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7" name="Google Shape;1147;g18d3e79612f_0_8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pn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 Id="rId3" Type="http://schemas.openxmlformats.org/officeDocument/2006/relationships/image" Target="../media/image16.gif"/><Relationship Id="rId4" Type="http://schemas.openxmlformats.org/officeDocument/2006/relationships/image" Target="../media/image72.gif"/></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6.gif"/><Relationship Id="rId4" Type="http://schemas.openxmlformats.org/officeDocument/2006/relationships/image" Target="../media/image2.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6.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5.png"/><Relationship Id="rId3" Type="http://schemas.openxmlformats.org/officeDocument/2006/relationships/image" Target="../media/image69.pn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69.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70.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0.xml.rels><?xml version="1.0" encoding="UTF-8" standalone="yes"?><Relationships xmlns="http://schemas.openxmlformats.org/package/2006/relationships"><Relationship Id="rId11" Type="http://schemas.openxmlformats.org/officeDocument/2006/relationships/image" Target="../media/image10.png"/><Relationship Id="rId10" Type="http://schemas.openxmlformats.org/officeDocument/2006/relationships/image" Target="../media/image15.png"/><Relationship Id="rId13" Type="http://schemas.openxmlformats.org/officeDocument/2006/relationships/image" Target="../media/image17.png"/><Relationship Id="rId12" Type="http://schemas.openxmlformats.org/officeDocument/2006/relationships/image" Target="../media/image13.png"/><Relationship Id="rId1" Type="http://schemas.openxmlformats.org/officeDocument/2006/relationships/slideMaster" Target="../slideMasters/slideMaster5.xml"/><Relationship Id="rId2" Type="http://schemas.openxmlformats.org/officeDocument/2006/relationships/image" Target="../media/image5.png"/><Relationship Id="rId3" Type="http://schemas.openxmlformats.org/officeDocument/2006/relationships/image" Target="../media/image22.png"/><Relationship Id="rId4" Type="http://schemas.openxmlformats.org/officeDocument/2006/relationships/image" Target="../media/image6.png"/><Relationship Id="rId9" Type="http://schemas.openxmlformats.org/officeDocument/2006/relationships/image" Target="../media/image12.png"/><Relationship Id="rId15" Type="http://schemas.openxmlformats.org/officeDocument/2006/relationships/image" Target="../media/image20.png"/><Relationship Id="rId14" Type="http://schemas.openxmlformats.org/officeDocument/2006/relationships/image" Target="../media/image14.png"/><Relationship Id="rId5" Type="http://schemas.openxmlformats.org/officeDocument/2006/relationships/image" Target="../media/image8.png"/><Relationship Id="rId6" Type="http://schemas.openxmlformats.org/officeDocument/2006/relationships/image" Target="../media/image34.png"/><Relationship Id="rId7" Type="http://schemas.openxmlformats.org/officeDocument/2006/relationships/image" Target="../media/image11.png"/><Relationship Id="rId8" Type="http://schemas.openxmlformats.org/officeDocument/2006/relationships/image" Target="../media/image9.png"/></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9.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83.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9.png"/></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2.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 Id="rId3" Type="http://schemas.openxmlformats.org/officeDocument/2006/relationships/image" Target="../media/image16.gif"/><Relationship Id="rId4" Type="http://schemas.openxmlformats.org/officeDocument/2006/relationships/image" Target="../media/image2.png"/></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7.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png"/></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png"/></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png"/></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png"/></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png"/></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png"/></Relationships>
</file>

<file path=ppt/slideLayouts/_rels/slideLayout156.xml.rels><?xml version="1.0" encoding="UTF-8" standalone="yes"?><Relationships xmlns="http://schemas.openxmlformats.org/package/2006/relationships"><Relationship Id="rId11" Type="http://schemas.openxmlformats.org/officeDocument/2006/relationships/image" Target="../media/image13.png"/><Relationship Id="rId10" Type="http://schemas.openxmlformats.org/officeDocument/2006/relationships/image" Target="../media/image10.png"/><Relationship Id="rId13" Type="http://schemas.openxmlformats.org/officeDocument/2006/relationships/image" Target="../media/image14.png"/><Relationship Id="rId12" Type="http://schemas.openxmlformats.org/officeDocument/2006/relationships/image" Target="../media/image17.png"/><Relationship Id="rId1" Type="http://schemas.openxmlformats.org/officeDocument/2006/relationships/slideMaster" Target="../slideMasters/slideMaster6.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8.png"/><Relationship Id="rId9" Type="http://schemas.openxmlformats.org/officeDocument/2006/relationships/image" Target="../media/image15.png"/><Relationship Id="rId15" Type="http://schemas.openxmlformats.org/officeDocument/2006/relationships/image" Target="../media/image23.png"/><Relationship Id="rId14" Type="http://schemas.openxmlformats.org/officeDocument/2006/relationships/image" Target="../media/image20.png"/><Relationship Id="rId5" Type="http://schemas.openxmlformats.org/officeDocument/2006/relationships/image" Target="../media/image34.png"/><Relationship Id="rId6" Type="http://schemas.openxmlformats.org/officeDocument/2006/relationships/image" Target="../media/image11.png"/><Relationship Id="rId7" Type="http://schemas.openxmlformats.org/officeDocument/2006/relationships/image" Target="../media/image9.png"/><Relationship Id="rId8" Type="http://schemas.openxmlformats.org/officeDocument/2006/relationships/image" Target="../media/image12.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png"/></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pn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png"/></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3.png"/></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9.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s>
</file>

<file path=ppt/slideLayouts/_rels/slideLayout25.xml.rels><?xml version="1.0" encoding="UTF-8" standalone="yes"?><Relationships xmlns="http://schemas.openxmlformats.org/package/2006/relationships"><Relationship Id="rId11" Type="http://schemas.openxmlformats.org/officeDocument/2006/relationships/image" Target="../media/image13.png"/><Relationship Id="rId10" Type="http://schemas.openxmlformats.org/officeDocument/2006/relationships/image" Target="../media/image10.png"/><Relationship Id="rId13" Type="http://schemas.openxmlformats.org/officeDocument/2006/relationships/image" Target="../media/image14.png"/><Relationship Id="rId12" Type="http://schemas.openxmlformats.org/officeDocument/2006/relationships/image" Target="../media/image17.png"/><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8.png"/><Relationship Id="rId9" Type="http://schemas.openxmlformats.org/officeDocument/2006/relationships/image" Target="../media/image15.png"/><Relationship Id="rId15" Type="http://schemas.openxmlformats.org/officeDocument/2006/relationships/image" Target="../media/image23.png"/><Relationship Id="rId14" Type="http://schemas.openxmlformats.org/officeDocument/2006/relationships/image" Target="../media/image20.png"/><Relationship Id="rId5" Type="http://schemas.openxmlformats.org/officeDocument/2006/relationships/image" Target="../media/image34.png"/><Relationship Id="rId6" Type="http://schemas.openxmlformats.org/officeDocument/2006/relationships/image" Target="../media/image11.png"/><Relationship Id="rId7" Type="http://schemas.openxmlformats.org/officeDocument/2006/relationships/image" Target="../media/image9.png"/><Relationship Id="rId8"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 Id="rId3" Type="http://schemas.openxmlformats.org/officeDocument/2006/relationships/image" Target="../media/image16.gif"/><Relationship Id="rId4" Type="http://schemas.openxmlformats.org/officeDocument/2006/relationships/image" Target="../media/image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6.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5.png"/><Relationship Id="rId3" Type="http://schemas.openxmlformats.org/officeDocument/2006/relationships/image" Target="../media/image2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6.xml.rels><?xml version="1.0" encoding="UTF-8" standalone="yes"?><Relationships xmlns="http://schemas.openxmlformats.org/package/2006/relationships"><Relationship Id="rId11" Type="http://schemas.openxmlformats.org/officeDocument/2006/relationships/image" Target="../media/image13.png"/><Relationship Id="rId10" Type="http://schemas.openxmlformats.org/officeDocument/2006/relationships/image" Target="../media/image10.png"/><Relationship Id="rId13" Type="http://schemas.openxmlformats.org/officeDocument/2006/relationships/image" Target="../media/image14.png"/><Relationship Id="rId12" Type="http://schemas.openxmlformats.org/officeDocument/2006/relationships/image" Target="../media/image17.png"/><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8.png"/><Relationship Id="rId9" Type="http://schemas.openxmlformats.org/officeDocument/2006/relationships/image" Target="../media/image15.png"/><Relationship Id="rId15" Type="http://schemas.openxmlformats.org/officeDocument/2006/relationships/image" Target="../media/image23.png"/><Relationship Id="rId14" Type="http://schemas.openxmlformats.org/officeDocument/2006/relationships/image" Target="../media/image20.png"/><Relationship Id="rId5" Type="http://schemas.openxmlformats.org/officeDocument/2006/relationships/image" Target="../media/image34.png"/><Relationship Id="rId6" Type="http://schemas.openxmlformats.org/officeDocument/2006/relationships/image" Target="../media/image11.png"/><Relationship Id="rId7" Type="http://schemas.openxmlformats.org/officeDocument/2006/relationships/image" Target="../media/image9.png"/><Relationship Id="rId8" Type="http://schemas.openxmlformats.org/officeDocument/2006/relationships/image" Target="../media/image12.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 Id="rId3" Type="http://schemas.openxmlformats.org/officeDocument/2006/relationships/image" Target="../media/image16.gif"/><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7.pn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png"/></Relationships>
</file>

<file path=ppt/slideLayouts/_rels/slideLayout92.xml.rels><?xml version="1.0" encoding="UTF-8" standalone="yes"?><Relationships xmlns="http://schemas.openxmlformats.org/package/2006/relationships"><Relationship Id="rId11" Type="http://schemas.openxmlformats.org/officeDocument/2006/relationships/image" Target="../media/image13.png"/><Relationship Id="rId10" Type="http://schemas.openxmlformats.org/officeDocument/2006/relationships/image" Target="../media/image10.png"/><Relationship Id="rId13" Type="http://schemas.openxmlformats.org/officeDocument/2006/relationships/image" Target="../media/image14.png"/><Relationship Id="rId12" Type="http://schemas.openxmlformats.org/officeDocument/2006/relationships/image" Target="../media/image17.png"/><Relationship Id="rId1" Type="http://schemas.openxmlformats.org/officeDocument/2006/relationships/slideMaster" Target="../slideMasters/slideMaster4.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image" Target="../media/image8.png"/><Relationship Id="rId9" Type="http://schemas.openxmlformats.org/officeDocument/2006/relationships/image" Target="../media/image15.png"/><Relationship Id="rId15" Type="http://schemas.openxmlformats.org/officeDocument/2006/relationships/image" Target="../media/image23.png"/><Relationship Id="rId14" Type="http://schemas.openxmlformats.org/officeDocument/2006/relationships/image" Target="../media/image20.png"/><Relationship Id="rId5" Type="http://schemas.openxmlformats.org/officeDocument/2006/relationships/image" Target="../media/image34.png"/><Relationship Id="rId6" Type="http://schemas.openxmlformats.org/officeDocument/2006/relationships/image" Target="../media/image11.png"/><Relationship Id="rId7" Type="http://schemas.openxmlformats.org/officeDocument/2006/relationships/image" Target="../media/image9.png"/><Relationship Id="rId8" Type="http://schemas.openxmlformats.org/officeDocument/2006/relationships/image" Target="../media/image12.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Split">
  <p:cSld name="CUSTOM_8">
    <p:bg>
      <p:bgPr>
        <a:solidFill>
          <a:schemeClr val="dk2"/>
        </a:solidFill>
      </p:bgPr>
    </p:bg>
    <p:spTree>
      <p:nvGrpSpPr>
        <p:cNvPr id="572" name="Shape 572"/>
        <p:cNvGrpSpPr/>
        <p:nvPr/>
      </p:nvGrpSpPr>
      <p:grpSpPr>
        <a:xfrm>
          <a:off x="0" y="0"/>
          <a:ext cx="0" cy="0"/>
          <a:chOff x="0" y="0"/>
          <a:chExt cx="0" cy="0"/>
        </a:xfrm>
      </p:grpSpPr>
      <p:sp>
        <p:nvSpPr>
          <p:cNvPr id="573" name="Google Shape;573;p104"/>
          <p:cNvSpPr/>
          <p:nvPr/>
        </p:nvSpPr>
        <p:spPr>
          <a:xfrm>
            <a:off x="0" y="3620025"/>
            <a:ext cx="9149100" cy="1523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74" name="Google Shape;574;p104"/>
          <p:cNvCxnSpPr/>
          <p:nvPr/>
        </p:nvCxnSpPr>
        <p:spPr>
          <a:xfrm rot="10800000">
            <a:off x="1969700" y="3919800"/>
            <a:ext cx="0" cy="752400"/>
          </a:xfrm>
          <a:prstGeom prst="straightConnector1">
            <a:avLst/>
          </a:prstGeom>
          <a:noFill/>
          <a:ln cap="flat" cmpd="sng" w="9525">
            <a:solidFill>
              <a:srgbClr val="DFE2DD"/>
            </a:solidFill>
            <a:prstDash val="solid"/>
            <a:round/>
            <a:headEnd len="med" w="med" type="none"/>
            <a:tailEnd len="med" w="med" type="none"/>
          </a:ln>
        </p:spPr>
      </p:cxnSp>
      <p:cxnSp>
        <p:nvCxnSpPr>
          <p:cNvPr id="575" name="Google Shape;575;p104"/>
          <p:cNvCxnSpPr/>
          <p:nvPr/>
        </p:nvCxnSpPr>
        <p:spPr>
          <a:xfrm rot="10800000">
            <a:off x="3750875" y="3919800"/>
            <a:ext cx="0" cy="752400"/>
          </a:xfrm>
          <a:prstGeom prst="straightConnector1">
            <a:avLst/>
          </a:prstGeom>
          <a:noFill/>
          <a:ln cap="flat" cmpd="sng" w="9525">
            <a:solidFill>
              <a:srgbClr val="DFE2DD"/>
            </a:solidFill>
            <a:prstDash val="solid"/>
            <a:round/>
            <a:headEnd len="med" w="med" type="none"/>
            <a:tailEnd len="med" w="med" type="none"/>
          </a:ln>
        </p:spPr>
      </p:cxnSp>
      <p:cxnSp>
        <p:nvCxnSpPr>
          <p:cNvPr id="576" name="Google Shape;576;p104"/>
          <p:cNvCxnSpPr/>
          <p:nvPr/>
        </p:nvCxnSpPr>
        <p:spPr>
          <a:xfrm rot="10800000">
            <a:off x="5503475" y="3919800"/>
            <a:ext cx="0" cy="752400"/>
          </a:xfrm>
          <a:prstGeom prst="straightConnector1">
            <a:avLst/>
          </a:prstGeom>
          <a:noFill/>
          <a:ln cap="flat" cmpd="sng" w="9525">
            <a:solidFill>
              <a:srgbClr val="DFE2DD"/>
            </a:solidFill>
            <a:prstDash val="solid"/>
            <a:round/>
            <a:headEnd len="med" w="med" type="none"/>
            <a:tailEnd len="med" w="med" type="none"/>
          </a:ln>
        </p:spPr>
      </p:cxnSp>
      <p:cxnSp>
        <p:nvCxnSpPr>
          <p:cNvPr id="577" name="Google Shape;577;p104"/>
          <p:cNvCxnSpPr/>
          <p:nvPr/>
        </p:nvCxnSpPr>
        <p:spPr>
          <a:xfrm rot="10800000">
            <a:off x="7308450" y="3919800"/>
            <a:ext cx="0" cy="752400"/>
          </a:xfrm>
          <a:prstGeom prst="straightConnector1">
            <a:avLst/>
          </a:prstGeom>
          <a:noFill/>
          <a:ln cap="flat" cmpd="sng" w="9525">
            <a:solidFill>
              <a:srgbClr val="DFE2DD"/>
            </a:solidFill>
            <a:prstDash val="solid"/>
            <a:round/>
            <a:headEnd len="med" w="med" type="none"/>
            <a:tailEnd len="med" w="med" type="none"/>
          </a:ln>
        </p:spPr>
      </p:cxnSp>
      <p:pic>
        <p:nvPicPr>
          <p:cNvPr id="578" name="Google Shape;578;p104"/>
          <p:cNvPicPr preferRelativeResize="0"/>
          <p:nvPr/>
        </p:nvPicPr>
        <p:blipFill>
          <a:blip r:embed="rId2">
            <a:alphaModFix/>
          </a:blip>
          <a:stretch>
            <a:fillRect/>
          </a:stretch>
        </p:blipFill>
        <p:spPr>
          <a:xfrm>
            <a:off x="8113453" y="4489275"/>
            <a:ext cx="866700" cy="535900"/>
          </a:xfrm>
          <a:prstGeom prst="rect">
            <a:avLst/>
          </a:prstGeom>
          <a:noFill/>
          <a:ln>
            <a:noFill/>
          </a:ln>
        </p:spPr>
      </p:pic>
      <p:sp>
        <p:nvSpPr>
          <p:cNvPr id="579" name="Google Shape;579;p104"/>
          <p:cNvSpPr txBox="1"/>
          <p:nvPr>
            <p:ph type="title"/>
          </p:nvPr>
        </p:nvSpPr>
        <p:spPr>
          <a:xfrm>
            <a:off x="956850" y="446050"/>
            <a:ext cx="7280700" cy="13668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2600"/>
              <a:buNone/>
              <a:defRPr sz="2600">
                <a:solidFill>
                  <a:schemeClr val="lt1"/>
                </a:solidFill>
              </a:defRPr>
            </a:lvl1pPr>
            <a:lvl2pPr lvl="1" rtl="0">
              <a:spcBef>
                <a:spcPts val="0"/>
              </a:spcBef>
              <a:spcAft>
                <a:spcPts val="0"/>
              </a:spcAft>
              <a:buSzPts val="2800"/>
              <a:buNone/>
              <a:defRPr>
                <a:latin typeface="Proxima Nova"/>
                <a:ea typeface="Proxima Nova"/>
                <a:cs typeface="Proxima Nova"/>
                <a:sym typeface="Proxima Nova"/>
              </a:defRPr>
            </a:lvl2pPr>
            <a:lvl3pPr lvl="2" rtl="0">
              <a:spcBef>
                <a:spcPts val="0"/>
              </a:spcBef>
              <a:spcAft>
                <a:spcPts val="0"/>
              </a:spcAft>
              <a:buSzPts val="2800"/>
              <a:buNone/>
              <a:defRPr>
                <a:latin typeface="Proxima Nova"/>
                <a:ea typeface="Proxima Nova"/>
                <a:cs typeface="Proxima Nova"/>
                <a:sym typeface="Proxima Nova"/>
              </a:defRPr>
            </a:lvl3pPr>
            <a:lvl4pPr lvl="3" rtl="0">
              <a:spcBef>
                <a:spcPts val="0"/>
              </a:spcBef>
              <a:spcAft>
                <a:spcPts val="0"/>
              </a:spcAft>
              <a:buSzPts val="2800"/>
              <a:buNone/>
              <a:defRPr>
                <a:latin typeface="Proxima Nova"/>
                <a:ea typeface="Proxima Nova"/>
                <a:cs typeface="Proxima Nova"/>
                <a:sym typeface="Proxima Nova"/>
              </a:defRPr>
            </a:lvl4pPr>
            <a:lvl5pPr lvl="4" rtl="0">
              <a:spcBef>
                <a:spcPts val="0"/>
              </a:spcBef>
              <a:spcAft>
                <a:spcPts val="0"/>
              </a:spcAft>
              <a:buSzPts val="2800"/>
              <a:buNone/>
              <a:defRPr>
                <a:latin typeface="Proxima Nova"/>
                <a:ea typeface="Proxima Nova"/>
                <a:cs typeface="Proxima Nova"/>
                <a:sym typeface="Proxima Nova"/>
              </a:defRPr>
            </a:lvl5pPr>
            <a:lvl6pPr lvl="5" rtl="0">
              <a:spcBef>
                <a:spcPts val="0"/>
              </a:spcBef>
              <a:spcAft>
                <a:spcPts val="0"/>
              </a:spcAft>
              <a:buSzPts val="2800"/>
              <a:buNone/>
              <a:defRPr>
                <a:latin typeface="Proxima Nova"/>
                <a:ea typeface="Proxima Nova"/>
                <a:cs typeface="Proxima Nova"/>
                <a:sym typeface="Proxima Nova"/>
              </a:defRPr>
            </a:lvl6pPr>
            <a:lvl7pPr lvl="6" rtl="0">
              <a:spcBef>
                <a:spcPts val="0"/>
              </a:spcBef>
              <a:spcAft>
                <a:spcPts val="0"/>
              </a:spcAft>
              <a:buSzPts val="2800"/>
              <a:buNone/>
              <a:defRPr>
                <a:latin typeface="Proxima Nova"/>
                <a:ea typeface="Proxima Nova"/>
                <a:cs typeface="Proxima Nova"/>
                <a:sym typeface="Proxima Nova"/>
              </a:defRPr>
            </a:lvl7pPr>
            <a:lvl8pPr lvl="7" rtl="0">
              <a:spcBef>
                <a:spcPts val="0"/>
              </a:spcBef>
              <a:spcAft>
                <a:spcPts val="0"/>
              </a:spcAft>
              <a:buSzPts val="2800"/>
              <a:buNone/>
              <a:defRPr>
                <a:latin typeface="Proxima Nova"/>
                <a:ea typeface="Proxima Nova"/>
                <a:cs typeface="Proxima Nova"/>
                <a:sym typeface="Proxima Nova"/>
              </a:defRPr>
            </a:lvl8pPr>
            <a:lvl9pPr lvl="8" rtl="0">
              <a:spcBef>
                <a:spcPts val="0"/>
              </a:spcBef>
              <a:spcAft>
                <a:spcPts val="0"/>
              </a:spcAft>
              <a:buSzPts val="2800"/>
              <a:buNone/>
              <a:defRPr>
                <a:latin typeface="Proxima Nova"/>
                <a:ea typeface="Proxima Nova"/>
                <a:cs typeface="Proxima Nova"/>
                <a:sym typeface="Proxima Nova"/>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7">
    <p:spTree>
      <p:nvGrpSpPr>
        <p:cNvPr id="580" name="Shape 580"/>
        <p:cNvGrpSpPr/>
        <p:nvPr/>
      </p:nvGrpSpPr>
      <p:grpSpPr>
        <a:xfrm>
          <a:off x="0" y="0"/>
          <a:ext cx="0" cy="0"/>
          <a:chOff x="0" y="0"/>
          <a:chExt cx="0" cy="0"/>
        </a:xfrm>
      </p:grpSpPr>
      <p:sp>
        <p:nvSpPr>
          <p:cNvPr id="581" name="Google Shape;581;p105"/>
          <p:cNvSpPr txBox="1"/>
          <p:nvPr>
            <p:ph type="title"/>
          </p:nvPr>
        </p:nvSpPr>
        <p:spPr>
          <a:xfrm>
            <a:off x="5237475" y="784650"/>
            <a:ext cx="35949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2"/>
              </a:buClr>
              <a:buSzPts val="2700"/>
              <a:buNone/>
              <a:defRPr sz="2700">
                <a:solidFill>
                  <a:schemeClr val="dk2"/>
                </a:solidFill>
              </a:defRPr>
            </a:lvl1pPr>
            <a:lvl2pPr lvl="1" rtl="0">
              <a:spcBef>
                <a:spcPts val="0"/>
              </a:spcBef>
              <a:spcAft>
                <a:spcPts val="0"/>
              </a:spcAft>
              <a:buClr>
                <a:schemeClr val="dk2"/>
              </a:buClr>
              <a:buSzPts val="2800"/>
              <a:buNone/>
              <a:defRPr>
                <a:solidFill>
                  <a:schemeClr val="dk2"/>
                </a:solidFill>
                <a:latin typeface="Proxima Nova"/>
                <a:ea typeface="Proxima Nova"/>
                <a:cs typeface="Proxima Nova"/>
                <a:sym typeface="Proxima Nova"/>
              </a:defRPr>
            </a:lvl2pPr>
            <a:lvl3pPr lvl="2" rtl="0">
              <a:spcBef>
                <a:spcPts val="0"/>
              </a:spcBef>
              <a:spcAft>
                <a:spcPts val="0"/>
              </a:spcAft>
              <a:buClr>
                <a:schemeClr val="dk2"/>
              </a:buClr>
              <a:buSzPts val="2800"/>
              <a:buNone/>
              <a:defRPr>
                <a:solidFill>
                  <a:schemeClr val="dk2"/>
                </a:solidFill>
                <a:latin typeface="Proxima Nova"/>
                <a:ea typeface="Proxima Nova"/>
                <a:cs typeface="Proxima Nova"/>
                <a:sym typeface="Proxima Nova"/>
              </a:defRPr>
            </a:lvl3pPr>
            <a:lvl4pPr lvl="3" rtl="0">
              <a:spcBef>
                <a:spcPts val="0"/>
              </a:spcBef>
              <a:spcAft>
                <a:spcPts val="0"/>
              </a:spcAft>
              <a:buClr>
                <a:schemeClr val="dk2"/>
              </a:buClr>
              <a:buSzPts val="2800"/>
              <a:buNone/>
              <a:defRPr>
                <a:solidFill>
                  <a:schemeClr val="dk2"/>
                </a:solidFill>
                <a:latin typeface="Proxima Nova"/>
                <a:ea typeface="Proxima Nova"/>
                <a:cs typeface="Proxima Nova"/>
                <a:sym typeface="Proxima Nova"/>
              </a:defRPr>
            </a:lvl4pPr>
            <a:lvl5pPr lvl="4" rtl="0">
              <a:spcBef>
                <a:spcPts val="0"/>
              </a:spcBef>
              <a:spcAft>
                <a:spcPts val="0"/>
              </a:spcAft>
              <a:buClr>
                <a:schemeClr val="dk2"/>
              </a:buClr>
              <a:buSzPts val="2800"/>
              <a:buNone/>
              <a:defRPr>
                <a:solidFill>
                  <a:schemeClr val="dk2"/>
                </a:solidFill>
                <a:latin typeface="Proxima Nova"/>
                <a:ea typeface="Proxima Nova"/>
                <a:cs typeface="Proxima Nova"/>
                <a:sym typeface="Proxima Nova"/>
              </a:defRPr>
            </a:lvl5pPr>
            <a:lvl6pPr lvl="5" rtl="0">
              <a:spcBef>
                <a:spcPts val="0"/>
              </a:spcBef>
              <a:spcAft>
                <a:spcPts val="0"/>
              </a:spcAft>
              <a:buClr>
                <a:schemeClr val="dk2"/>
              </a:buClr>
              <a:buSzPts val="2800"/>
              <a:buNone/>
              <a:defRPr>
                <a:solidFill>
                  <a:schemeClr val="dk2"/>
                </a:solidFill>
                <a:latin typeface="Proxima Nova"/>
                <a:ea typeface="Proxima Nova"/>
                <a:cs typeface="Proxima Nova"/>
                <a:sym typeface="Proxima Nova"/>
              </a:defRPr>
            </a:lvl6pPr>
            <a:lvl7pPr lvl="6" rtl="0">
              <a:spcBef>
                <a:spcPts val="0"/>
              </a:spcBef>
              <a:spcAft>
                <a:spcPts val="0"/>
              </a:spcAft>
              <a:buClr>
                <a:schemeClr val="dk2"/>
              </a:buClr>
              <a:buSzPts val="2800"/>
              <a:buNone/>
              <a:defRPr>
                <a:solidFill>
                  <a:schemeClr val="dk2"/>
                </a:solidFill>
                <a:latin typeface="Proxima Nova"/>
                <a:ea typeface="Proxima Nova"/>
                <a:cs typeface="Proxima Nova"/>
                <a:sym typeface="Proxima Nova"/>
              </a:defRPr>
            </a:lvl7pPr>
            <a:lvl8pPr lvl="7" rtl="0">
              <a:spcBef>
                <a:spcPts val="0"/>
              </a:spcBef>
              <a:spcAft>
                <a:spcPts val="0"/>
              </a:spcAft>
              <a:buClr>
                <a:schemeClr val="dk2"/>
              </a:buClr>
              <a:buSzPts val="2800"/>
              <a:buNone/>
              <a:defRPr>
                <a:solidFill>
                  <a:schemeClr val="dk2"/>
                </a:solidFill>
                <a:latin typeface="Proxima Nova"/>
                <a:ea typeface="Proxima Nova"/>
                <a:cs typeface="Proxima Nova"/>
                <a:sym typeface="Proxima Nova"/>
              </a:defRPr>
            </a:lvl8pPr>
            <a:lvl9pPr lvl="8" rtl="0">
              <a:spcBef>
                <a:spcPts val="0"/>
              </a:spcBef>
              <a:spcAft>
                <a:spcPts val="0"/>
              </a:spcAft>
              <a:buClr>
                <a:schemeClr val="dk2"/>
              </a:buClr>
              <a:buSzPts val="2800"/>
              <a:buNone/>
              <a:defRPr>
                <a:solidFill>
                  <a:schemeClr val="dk2"/>
                </a:solidFill>
                <a:latin typeface="Proxima Nova"/>
                <a:ea typeface="Proxima Nova"/>
                <a:cs typeface="Proxima Nova"/>
                <a:sym typeface="Proxima Nova"/>
              </a:defRPr>
            </a:lvl9pPr>
          </a:lstStyle>
          <a:p/>
        </p:txBody>
      </p:sp>
      <p:sp>
        <p:nvSpPr>
          <p:cNvPr id="582" name="Google Shape;582;p105"/>
          <p:cNvSpPr/>
          <p:nvPr/>
        </p:nvSpPr>
        <p:spPr>
          <a:xfrm>
            <a:off x="0" y="0"/>
            <a:ext cx="4255800" cy="5182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105"/>
          <p:cNvSpPr txBox="1"/>
          <p:nvPr>
            <p:ph idx="1" type="body"/>
          </p:nvPr>
        </p:nvSpPr>
        <p:spPr>
          <a:xfrm>
            <a:off x="5238075" y="1791400"/>
            <a:ext cx="3518100" cy="2849100"/>
          </a:xfrm>
          <a:prstGeom prst="rect">
            <a:avLst/>
          </a:prstGeom>
        </p:spPr>
        <p:txBody>
          <a:bodyPr anchorCtr="0" anchor="ctr" bIns="91425" lIns="91425" spcFirstLastPara="1" rIns="91425"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0"/>
              </a:spcBef>
              <a:spcAft>
                <a:spcPts val="0"/>
              </a:spcAft>
              <a:buClr>
                <a:schemeClr val="dk1"/>
              </a:buClr>
              <a:buSzPts val="1200"/>
              <a:buChar char="○"/>
              <a:defRPr sz="1200">
                <a:solidFill>
                  <a:schemeClr val="dk1"/>
                </a:solidFill>
              </a:defRPr>
            </a:lvl2pPr>
            <a:lvl3pPr indent="-304800" lvl="2" marL="1371600" rtl="0">
              <a:spcBef>
                <a:spcPts val="0"/>
              </a:spcBef>
              <a:spcAft>
                <a:spcPts val="0"/>
              </a:spcAft>
              <a:buClr>
                <a:schemeClr val="dk1"/>
              </a:buClr>
              <a:buSzPts val="1200"/>
              <a:buChar char="■"/>
              <a:defRPr sz="1200">
                <a:solidFill>
                  <a:schemeClr val="dk1"/>
                </a:solidFill>
              </a:defRPr>
            </a:lvl3pPr>
            <a:lvl4pPr indent="-304800" lvl="3" marL="1828800" rtl="0">
              <a:spcBef>
                <a:spcPts val="0"/>
              </a:spcBef>
              <a:spcAft>
                <a:spcPts val="0"/>
              </a:spcAft>
              <a:buClr>
                <a:schemeClr val="dk1"/>
              </a:buClr>
              <a:buSzPts val="1200"/>
              <a:buChar char="●"/>
              <a:defRPr sz="1200">
                <a:solidFill>
                  <a:schemeClr val="dk1"/>
                </a:solidFill>
              </a:defRPr>
            </a:lvl4pPr>
            <a:lvl5pPr indent="-304800" lvl="4" marL="2286000" rtl="0">
              <a:spcBef>
                <a:spcPts val="0"/>
              </a:spcBef>
              <a:spcAft>
                <a:spcPts val="0"/>
              </a:spcAft>
              <a:buClr>
                <a:schemeClr val="dk1"/>
              </a:buClr>
              <a:buSzPts val="1200"/>
              <a:buChar char="○"/>
              <a:defRPr sz="1200">
                <a:solidFill>
                  <a:schemeClr val="dk1"/>
                </a:solidFill>
              </a:defRPr>
            </a:lvl5pPr>
            <a:lvl6pPr indent="-304800" lvl="5" marL="2743200" rtl="0">
              <a:spcBef>
                <a:spcPts val="0"/>
              </a:spcBef>
              <a:spcAft>
                <a:spcPts val="0"/>
              </a:spcAft>
              <a:buClr>
                <a:schemeClr val="dk1"/>
              </a:buClr>
              <a:buSzPts val="1200"/>
              <a:buChar char="■"/>
              <a:defRPr sz="1200">
                <a:solidFill>
                  <a:schemeClr val="dk1"/>
                </a:solidFill>
              </a:defRPr>
            </a:lvl6pPr>
            <a:lvl7pPr indent="-304800" lvl="6" marL="3200400" rtl="0">
              <a:spcBef>
                <a:spcPts val="0"/>
              </a:spcBef>
              <a:spcAft>
                <a:spcPts val="0"/>
              </a:spcAft>
              <a:buClr>
                <a:schemeClr val="dk1"/>
              </a:buClr>
              <a:buSzPts val="1200"/>
              <a:buChar char="●"/>
              <a:defRPr sz="1200">
                <a:solidFill>
                  <a:schemeClr val="dk1"/>
                </a:solidFill>
              </a:defRPr>
            </a:lvl7pPr>
            <a:lvl8pPr indent="-304800" lvl="7" marL="3657600" rtl="0">
              <a:spcBef>
                <a:spcPts val="0"/>
              </a:spcBef>
              <a:spcAft>
                <a:spcPts val="0"/>
              </a:spcAft>
              <a:buClr>
                <a:schemeClr val="dk1"/>
              </a:buClr>
              <a:buSzPts val="1200"/>
              <a:buChar char="○"/>
              <a:defRPr sz="1200">
                <a:solidFill>
                  <a:schemeClr val="dk1"/>
                </a:solidFill>
              </a:defRPr>
            </a:lvl8pPr>
            <a:lvl9pPr indent="-304800" lvl="8" marL="4114800" rtl="0">
              <a:spcBef>
                <a:spcPts val="0"/>
              </a:spcBef>
              <a:spcAft>
                <a:spcPts val="0"/>
              </a:spcAft>
              <a:buClr>
                <a:schemeClr val="dk1"/>
              </a:buClr>
              <a:buSzPts val="1200"/>
              <a:buChar char="■"/>
              <a:defRPr sz="1200">
                <a:solidFill>
                  <a:schemeClr val="dk1"/>
                </a:solidFill>
              </a:defRPr>
            </a:lvl9pPr>
          </a:lstStyle>
          <a:p/>
        </p:txBody>
      </p:sp>
      <p:pic>
        <p:nvPicPr>
          <p:cNvPr id="584" name="Google Shape;584;p105"/>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ster 4" showMasterSp="0">
  <p:cSld name="TITLE_AND_BODY_4">
    <p:spTree>
      <p:nvGrpSpPr>
        <p:cNvPr id="585" name="Shape 585"/>
        <p:cNvGrpSpPr/>
        <p:nvPr/>
      </p:nvGrpSpPr>
      <p:grpSpPr>
        <a:xfrm>
          <a:off x="0" y="0"/>
          <a:ext cx="0" cy="0"/>
          <a:chOff x="0" y="0"/>
          <a:chExt cx="0" cy="0"/>
        </a:xfrm>
      </p:grpSpPr>
      <p:pic>
        <p:nvPicPr>
          <p:cNvPr id="586" name="Google Shape;586;p106"/>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4">
    <p:spTree>
      <p:nvGrpSpPr>
        <p:cNvPr id="587" name="Shape 587"/>
        <p:cNvGrpSpPr/>
        <p:nvPr/>
      </p:nvGrpSpPr>
      <p:grpSpPr>
        <a:xfrm>
          <a:off x="0" y="0"/>
          <a:ext cx="0" cy="0"/>
          <a:chOff x="0" y="0"/>
          <a:chExt cx="0" cy="0"/>
        </a:xfrm>
      </p:grpSpPr>
      <p:sp>
        <p:nvSpPr>
          <p:cNvPr id="588" name="Google Shape;588;p107"/>
          <p:cNvSpPr/>
          <p:nvPr/>
        </p:nvSpPr>
        <p:spPr>
          <a:xfrm flipH="1" rot="10800000">
            <a:off x="-7325" y="-30350"/>
            <a:ext cx="9201900" cy="26628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107"/>
          <p:cNvSpPr/>
          <p:nvPr/>
        </p:nvSpPr>
        <p:spPr>
          <a:xfrm>
            <a:off x="3711626" y="802025"/>
            <a:ext cx="688500" cy="688500"/>
          </a:xfrm>
          <a:prstGeom prst="ellipse">
            <a:avLst/>
          </a:prstGeom>
          <a:solidFill>
            <a:schemeClr val="accent5"/>
          </a:solidFill>
          <a:ln>
            <a:noFill/>
          </a:ln>
          <a:effectLst>
            <a:outerShdw blurRad="114300" rotWithShape="0" algn="bl" dir="4380000" dist="47625">
              <a:srgbClr val="000000">
                <a:alpha val="2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107"/>
          <p:cNvSpPr/>
          <p:nvPr/>
        </p:nvSpPr>
        <p:spPr>
          <a:xfrm>
            <a:off x="5493076" y="802025"/>
            <a:ext cx="688500" cy="688500"/>
          </a:xfrm>
          <a:prstGeom prst="ellipse">
            <a:avLst/>
          </a:prstGeom>
          <a:solidFill>
            <a:schemeClr val="accent5"/>
          </a:solidFill>
          <a:ln>
            <a:noFill/>
          </a:ln>
          <a:effectLst>
            <a:outerShdw blurRad="114300" rotWithShape="0" algn="bl" dir="4380000" dist="47625">
              <a:srgbClr val="000000">
                <a:alpha val="2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107"/>
          <p:cNvSpPr/>
          <p:nvPr/>
        </p:nvSpPr>
        <p:spPr>
          <a:xfrm>
            <a:off x="7415101" y="802025"/>
            <a:ext cx="688500" cy="688500"/>
          </a:xfrm>
          <a:prstGeom prst="ellipse">
            <a:avLst/>
          </a:prstGeom>
          <a:solidFill>
            <a:schemeClr val="accent5"/>
          </a:solidFill>
          <a:ln>
            <a:noFill/>
          </a:ln>
          <a:effectLst>
            <a:outerShdw blurRad="114300" rotWithShape="0" algn="bl" dir="4380000" dist="47625">
              <a:srgbClr val="000000">
                <a:alpha val="2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107"/>
          <p:cNvSpPr/>
          <p:nvPr/>
        </p:nvSpPr>
        <p:spPr>
          <a:xfrm>
            <a:off x="3711626" y="3149175"/>
            <a:ext cx="688500" cy="688500"/>
          </a:xfrm>
          <a:prstGeom prst="ellipse">
            <a:avLst/>
          </a:prstGeom>
          <a:solidFill>
            <a:schemeClr val="accent5"/>
          </a:solidFill>
          <a:ln>
            <a:noFill/>
          </a:ln>
          <a:effectLst>
            <a:outerShdw blurRad="114300" rotWithShape="0" algn="bl" dir="4380000" dist="47625">
              <a:srgbClr val="000000">
                <a:alpha val="12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107"/>
          <p:cNvSpPr/>
          <p:nvPr/>
        </p:nvSpPr>
        <p:spPr>
          <a:xfrm>
            <a:off x="5493076" y="3149175"/>
            <a:ext cx="688500" cy="688500"/>
          </a:xfrm>
          <a:prstGeom prst="ellipse">
            <a:avLst/>
          </a:prstGeom>
          <a:solidFill>
            <a:schemeClr val="accent5"/>
          </a:solidFill>
          <a:ln>
            <a:noFill/>
          </a:ln>
          <a:effectLst>
            <a:outerShdw blurRad="114300" rotWithShape="0" algn="bl" dir="4380000" dist="47625">
              <a:srgbClr val="000000">
                <a:alpha val="12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107"/>
          <p:cNvSpPr/>
          <p:nvPr/>
        </p:nvSpPr>
        <p:spPr>
          <a:xfrm>
            <a:off x="7415101" y="3149175"/>
            <a:ext cx="688500" cy="688500"/>
          </a:xfrm>
          <a:prstGeom prst="ellipse">
            <a:avLst/>
          </a:prstGeom>
          <a:solidFill>
            <a:schemeClr val="accent5"/>
          </a:solidFill>
          <a:ln>
            <a:noFill/>
          </a:ln>
          <a:effectLst>
            <a:outerShdw blurRad="114300" rotWithShape="0" algn="bl" dir="4380000" dist="47625">
              <a:srgbClr val="000000">
                <a:alpha val="12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107"/>
          <p:cNvSpPr txBox="1"/>
          <p:nvPr>
            <p:ph type="title"/>
          </p:nvPr>
        </p:nvSpPr>
        <p:spPr>
          <a:xfrm>
            <a:off x="577475" y="3284350"/>
            <a:ext cx="2614800" cy="1058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sz="2300"/>
            </a:lvl1pPr>
            <a:lvl2pPr lvl="1" rtl="0">
              <a:spcBef>
                <a:spcPts val="0"/>
              </a:spcBef>
              <a:spcAft>
                <a:spcPts val="0"/>
              </a:spcAft>
              <a:buNone/>
              <a:defRPr>
                <a:latin typeface="Roboto"/>
                <a:ea typeface="Roboto"/>
                <a:cs typeface="Roboto"/>
                <a:sym typeface="Roboto"/>
              </a:defRPr>
            </a:lvl2pPr>
            <a:lvl3pPr lvl="2" rtl="0">
              <a:spcBef>
                <a:spcPts val="0"/>
              </a:spcBef>
              <a:spcAft>
                <a:spcPts val="0"/>
              </a:spcAft>
              <a:buNone/>
              <a:defRPr>
                <a:latin typeface="Roboto"/>
                <a:ea typeface="Roboto"/>
                <a:cs typeface="Roboto"/>
                <a:sym typeface="Roboto"/>
              </a:defRPr>
            </a:lvl3pPr>
            <a:lvl4pPr lvl="3" rtl="0">
              <a:spcBef>
                <a:spcPts val="0"/>
              </a:spcBef>
              <a:spcAft>
                <a:spcPts val="0"/>
              </a:spcAft>
              <a:buNone/>
              <a:defRPr>
                <a:latin typeface="Roboto"/>
                <a:ea typeface="Roboto"/>
                <a:cs typeface="Roboto"/>
                <a:sym typeface="Roboto"/>
              </a:defRPr>
            </a:lvl4pPr>
            <a:lvl5pPr lvl="4" rtl="0">
              <a:spcBef>
                <a:spcPts val="0"/>
              </a:spcBef>
              <a:spcAft>
                <a:spcPts val="0"/>
              </a:spcAft>
              <a:buNone/>
              <a:defRPr>
                <a:latin typeface="Roboto"/>
                <a:ea typeface="Roboto"/>
                <a:cs typeface="Roboto"/>
                <a:sym typeface="Roboto"/>
              </a:defRPr>
            </a:lvl5pPr>
            <a:lvl6pPr lvl="5" rtl="0">
              <a:spcBef>
                <a:spcPts val="0"/>
              </a:spcBef>
              <a:spcAft>
                <a:spcPts val="0"/>
              </a:spcAft>
              <a:buNone/>
              <a:defRPr>
                <a:latin typeface="Roboto"/>
                <a:ea typeface="Roboto"/>
                <a:cs typeface="Roboto"/>
                <a:sym typeface="Roboto"/>
              </a:defRPr>
            </a:lvl6pPr>
            <a:lvl7pPr lvl="6" rtl="0">
              <a:spcBef>
                <a:spcPts val="0"/>
              </a:spcBef>
              <a:spcAft>
                <a:spcPts val="0"/>
              </a:spcAft>
              <a:buNone/>
              <a:defRPr>
                <a:latin typeface="Roboto"/>
                <a:ea typeface="Roboto"/>
                <a:cs typeface="Roboto"/>
                <a:sym typeface="Roboto"/>
              </a:defRPr>
            </a:lvl7pPr>
            <a:lvl8pPr lvl="7" rtl="0">
              <a:spcBef>
                <a:spcPts val="0"/>
              </a:spcBef>
              <a:spcAft>
                <a:spcPts val="0"/>
              </a:spcAft>
              <a:buNone/>
              <a:defRPr>
                <a:latin typeface="Roboto"/>
                <a:ea typeface="Roboto"/>
                <a:cs typeface="Roboto"/>
                <a:sym typeface="Roboto"/>
              </a:defRPr>
            </a:lvl8pPr>
            <a:lvl9pPr lvl="8" rtl="0">
              <a:spcBef>
                <a:spcPts val="0"/>
              </a:spcBef>
              <a:spcAft>
                <a:spcPts val="0"/>
              </a:spcAft>
              <a:buNone/>
              <a:defRPr>
                <a:latin typeface="Roboto"/>
                <a:ea typeface="Roboto"/>
                <a:cs typeface="Roboto"/>
                <a:sym typeface="Roboto"/>
              </a:defRPr>
            </a:lvl9pPr>
          </a:lstStyle>
          <a:p/>
        </p:txBody>
      </p:sp>
      <p:sp>
        <p:nvSpPr>
          <p:cNvPr id="596" name="Google Shape;596;p107"/>
          <p:cNvSpPr txBox="1"/>
          <p:nvPr>
            <p:ph idx="2" type="title"/>
          </p:nvPr>
        </p:nvSpPr>
        <p:spPr>
          <a:xfrm>
            <a:off x="577475" y="859875"/>
            <a:ext cx="2614800" cy="1058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sz="2300">
                <a:solidFill>
                  <a:schemeClr val="lt1"/>
                </a:solidFill>
              </a:defRPr>
            </a:lvl1pPr>
            <a:lvl2pPr lvl="1" rtl="0">
              <a:spcBef>
                <a:spcPts val="0"/>
              </a:spcBef>
              <a:spcAft>
                <a:spcPts val="0"/>
              </a:spcAft>
              <a:buNone/>
              <a:defRPr>
                <a:solidFill>
                  <a:schemeClr val="lt1"/>
                </a:solidFill>
                <a:latin typeface="Roboto"/>
                <a:ea typeface="Roboto"/>
                <a:cs typeface="Roboto"/>
                <a:sym typeface="Roboto"/>
              </a:defRPr>
            </a:lvl2pPr>
            <a:lvl3pPr lvl="2" rtl="0">
              <a:spcBef>
                <a:spcPts val="0"/>
              </a:spcBef>
              <a:spcAft>
                <a:spcPts val="0"/>
              </a:spcAft>
              <a:buNone/>
              <a:defRPr>
                <a:solidFill>
                  <a:schemeClr val="lt1"/>
                </a:solidFill>
                <a:latin typeface="Roboto"/>
                <a:ea typeface="Roboto"/>
                <a:cs typeface="Roboto"/>
                <a:sym typeface="Roboto"/>
              </a:defRPr>
            </a:lvl3pPr>
            <a:lvl4pPr lvl="3" rtl="0">
              <a:spcBef>
                <a:spcPts val="0"/>
              </a:spcBef>
              <a:spcAft>
                <a:spcPts val="0"/>
              </a:spcAft>
              <a:buNone/>
              <a:defRPr>
                <a:solidFill>
                  <a:schemeClr val="lt1"/>
                </a:solidFill>
                <a:latin typeface="Roboto"/>
                <a:ea typeface="Roboto"/>
                <a:cs typeface="Roboto"/>
                <a:sym typeface="Roboto"/>
              </a:defRPr>
            </a:lvl4pPr>
            <a:lvl5pPr lvl="4" rtl="0">
              <a:spcBef>
                <a:spcPts val="0"/>
              </a:spcBef>
              <a:spcAft>
                <a:spcPts val="0"/>
              </a:spcAft>
              <a:buNone/>
              <a:defRPr>
                <a:solidFill>
                  <a:schemeClr val="lt1"/>
                </a:solidFill>
                <a:latin typeface="Roboto"/>
                <a:ea typeface="Roboto"/>
                <a:cs typeface="Roboto"/>
                <a:sym typeface="Roboto"/>
              </a:defRPr>
            </a:lvl5pPr>
            <a:lvl6pPr lvl="5" rtl="0">
              <a:spcBef>
                <a:spcPts val="0"/>
              </a:spcBef>
              <a:spcAft>
                <a:spcPts val="0"/>
              </a:spcAft>
              <a:buNone/>
              <a:defRPr>
                <a:solidFill>
                  <a:schemeClr val="lt1"/>
                </a:solidFill>
                <a:latin typeface="Roboto"/>
                <a:ea typeface="Roboto"/>
                <a:cs typeface="Roboto"/>
                <a:sym typeface="Roboto"/>
              </a:defRPr>
            </a:lvl6pPr>
            <a:lvl7pPr lvl="6" rtl="0">
              <a:spcBef>
                <a:spcPts val="0"/>
              </a:spcBef>
              <a:spcAft>
                <a:spcPts val="0"/>
              </a:spcAft>
              <a:buNone/>
              <a:defRPr>
                <a:solidFill>
                  <a:schemeClr val="lt1"/>
                </a:solidFill>
                <a:latin typeface="Roboto"/>
                <a:ea typeface="Roboto"/>
                <a:cs typeface="Roboto"/>
                <a:sym typeface="Roboto"/>
              </a:defRPr>
            </a:lvl7pPr>
            <a:lvl8pPr lvl="7" rtl="0">
              <a:spcBef>
                <a:spcPts val="0"/>
              </a:spcBef>
              <a:spcAft>
                <a:spcPts val="0"/>
              </a:spcAft>
              <a:buNone/>
              <a:defRPr>
                <a:solidFill>
                  <a:schemeClr val="lt1"/>
                </a:solidFill>
                <a:latin typeface="Roboto"/>
                <a:ea typeface="Roboto"/>
                <a:cs typeface="Roboto"/>
                <a:sym typeface="Roboto"/>
              </a:defRPr>
            </a:lvl8pPr>
            <a:lvl9pPr lvl="8" rtl="0">
              <a:spcBef>
                <a:spcPts val="0"/>
              </a:spcBef>
              <a:spcAft>
                <a:spcPts val="0"/>
              </a:spcAft>
              <a:buNone/>
              <a:defRPr>
                <a:solidFill>
                  <a:schemeClr val="lt1"/>
                </a:solidFill>
                <a:latin typeface="Roboto"/>
                <a:ea typeface="Roboto"/>
                <a:cs typeface="Roboto"/>
                <a:sym typeface="Roboto"/>
              </a:defRPr>
            </a:lvl9pPr>
          </a:lstStyle>
          <a:p/>
        </p:txBody>
      </p:sp>
      <p:sp>
        <p:nvSpPr>
          <p:cNvPr id="597" name="Google Shape;597;p107"/>
          <p:cNvSpPr txBox="1"/>
          <p:nvPr>
            <p:ph idx="1" type="body"/>
          </p:nvPr>
        </p:nvSpPr>
        <p:spPr>
          <a:xfrm>
            <a:off x="3197050" y="3870775"/>
            <a:ext cx="1743900" cy="6186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0"/>
              </a:spcBef>
              <a:spcAft>
                <a:spcPts val="0"/>
              </a:spcAft>
              <a:buClr>
                <a:schemeClr val="dk1"/>
              </a:buClr>
              <a:buSzPts val="1200"/>
              <a:buChar char="○"/>
              <a:defRPr sz="1200">
                <a:solidFill>
                  <a:schemeClr val="dk1"/>
                </a:solidFill>
              </a:defRPr>
            </a:lvl2pPr>
            <a:lvl3pPr indent="-304800" lvl="2" marL="1371600" rtl="0">
              <a:spcBef>
                <a:spcPts val="0"/>
              </a:spcBef>
              <a:spcAft>
                <a:spcPts val="0"/>
              </a:spcAft>
              <a:buClr>
                <a:schemeClr val="dk1"/>
              </a:buClr>
              <a:buSzPts val="1200"/>
              <a:buChar char="■"/>
              <a:defRPr sz="1200">
                <a:solidFill>
                  <a:schemeClr val="dk1"/>
                </a:solidFill>
              </a:defRPr>
            </a:lvl3pPr>
            <a:lvl4pPr indent="-304800" lvl="3" marL="1828800" rtl="0">
              <a:spcBef>
                <a:spcPts val="0"/>
              </a:spcBef>
              <a:spcAft>
                <a:spcPts val="0"/>
              </a:spcAft>
              <a:buClr>
                <a:schemeClr val="dk1"/>
              </a:buClr>
              <a:buSzPts val="1200"/>
              <a:buChar char="●"/>
              <a:defRPr sz="1200">
                <a:solidFill>
                  <a:schemeClr val="dk1"/>
                </a:solidFill>
              </a:defRPr>
            </a:lvl4pPr>
            <a:lvl5pPr indent="-304800" lvl="4" marL="2286000" rtl="0">
              <a:spcBef>
                <a:spcPts val="0"/>
              </a:spcBef>
              <a:spcAft>
                <a:spcPts val="0"/>
              </a:spcAft>
              <a:buClr>
                <a:schemeClr val="dk1"/>
              </a:buClr>
              <a:buSzPts val="1200"/>
              <a:buChar char="○"/>
              <a:defRPr sz="1200">
                <a:solidFill>
                  <a:schemeClr val="dk1"/>
                </a:solidFill>
              </a:defRPr>
            </a:lvl5pPr>
            <a:lvl6pPr indent="-304800" lvl="5" marL="2743200" rtl="0">
              <a:spcBef>
                <a:spcPts val="0"/>
              </a:spcBef>
              <a:spcAft>
                <a:spcPts val="0"/>
              </a:spcAft>
              <a:buClr>
                <a:schemeClr val="dk1"/>
              </a:buClr>
              <a:buSzPts val="1200"/>
              <a:buChar char="■"/>
              <a:defRPr sz="1200">
                <a:solidFill>
                  <a:schemeClr val="dk1"/>
                </a:solidFill>
              </a:defRPr>
            </a:lvl6pPr>
            <a:lvl7pPr indent="-304800" lvl="6" marL="3200400" rtl="0">
              <a:spcBef>
                <a:spcPts val="0"/>
              </a:spcBef>
              <a:spcAft>
                <a:spcPts val="0"/>
              </a:spcAft>
              <a:buClr>
                <a:schemeClr val="dk1"/>
              </a:buClr>
              <a:buSzPts val="1200"/>
              <a:buChar char="●"/>
              <a:defRPr sz="1200">
                <a:solidFill>
                  <a:schemeClr val="dk1"/>
                </a:solidFill>
              </a:defRPr>
            </a:lvl7pPr>
            <a:lvl8pPr indent="-304800" lvl="7" marL="3657600" rtl="0">
              <a:spcBef>
                <a:spcPts val="0"/>
              </a:spcBef>
              <a:spcAft>
                <a:spcPts val="0"/>
              </a:spcAft>
              <a:buClr>
                <a:schemeClr val="dk1"/>
              </a:buClr>
              <a:buSzPts val="1200"/>
              <a:buChar char="○"/>
              <a:defRPr sz="1200">
                <a:solidFill>
                  <a:schemeClr val="dk1"/>
                </a:solidFill>
              </a:defRPr>
            </a:lvl8pPr>
            <a:lvl9pPr indent="-304800" lvl="8" marL="4114800" rtl="0">
              <a:spcBef>
                <a:spcPts val="0"/>
              </a:spcBef>
              <a:spcAft>
                <a:spcPts val="0"/>
              </a:spcAft>
              <a:buClr>
                <a:schemeClr val="dk1"/>
              </a:buClr>
              <a:buSzPts val="1200"/>
              <a:buChar char="■"/>
              <a:defRPr sz="1200">
                <a:solidFill>
                  <a:schemeClr val="dk1"/>
                </a:solidFill>
              </a:defRPr>
            </a:lvl9pPr>
          </a:lstStyle>
          <a:p/>
        </p:txBody>
      </p:sp>
      <p:sp>
        <p:nvSpPr>
          <p:cNvPr id="598" name="Google Shape;598;p107"/>
          <p:cNvSpPr txBox="1"/>
          <p:nvPr>
            <p:ph idx="3" type="body"/>
          </p:nvPr>
        </p:nvSpPr>
        <p:spPr>
          <a:xfrm>
            <a:off x="5020625" y="3870775"/>
            <a:ext cx="1743900" cy="6186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0"/>
              </a:spcBef>
              <a:spcAft>
                <a:spcPts val="0"/>
              </a:spcAft>
              <a:buClr>
                <a:schemeClr val="dk1"/>
              </a:buClr>
              <a:buSzPts val="1200"/>
              <a:buChar char="○"/>
              <a:defRPr sz="1200">
                <a:solidFill>
                  <a:schemeClr val="dk1"/>
                </a:solidFill>
              </a:defRPr>
            </a:lvl2pPr>
            <a:lvl3pPr indent="-304800" lvl="2" marL="1371600" rtl="0">
              <a:spcBef>
                <a:spcPts val="0"/>
              </a:spcBef>
              <a:spcAft>
                <a:spcPts val="0"/>
              </a:spcAft>
              <a:buClr>
                <a:schemeClr val="dk1"/>
              </a:buClr>
              <a:buSzPts val="1200"/>
              <a:buChar char="■"/>
              <a:defRPr sz="1200">
                <a:solidFill>
                  <a:schemeClr val="dk1"/>
                </a:solidFill>
              </a:defRPr>
            </a:lvl3pPr>
            <a:lvl4pPr indent="-304800" lvl="3" marL="1828800" rtl="0">
              <a:spcBef>
                <a:spcPts val="0"/>
              </a:spcBef>
              <a:spcAft>
                <a:spcPts val="0"/>
              </a:spcAft>
              <a:buClr>
                <a:schemeClr val="dk1"/>
              </a:buClr>
              <a:buSzPts val="1200"/>
              <a:buChar char="●"/>
              <a:defRPr sz="1200">
                <a:solidFill>
                  <a:schemeClr val="dk1"/>
                </a:solidFill>
              </a:defRPr>
            </a:lvl4pPr>
            <a:lvl5pPr indent="-304800" lvl="4" marL="2286000" rtl="0">
              <a:spcBef>
                <a:spcPts val="0"/>
              </a:spcBef>
              <a:spcAft>
                <a:spcPts val="0"/>
              </a:spcAft>
              <a:buClr>
                <a:schemeClr val="dk1"/>
              </a:buClr>
              <a:buSzPts val="1200"/>
              <a:buChar char="○"/>
              <a:defRPr sz="1200">
                <a:solidFill>
                  <a:schemeClr val="dk1"/>
                </a:solidFill>
              </a:defRPr>
            </a:lvl5pPr>
            <a:lvl6pPr indent="-304800" lvl="5" marL="2743200" rtl="0">
              <a:spcBef>
                <a:spcPts val="0"/>
              </a:spcBef>
              <a:spcAft>
                <a:spcPts val="0"/>
              </a:spcAft>
              <a:buClr>
                <a:schemeClr val="dk1"/>
              </a:buClr>
              <a:buSzPts val="1200"/>
              <a:buChar char="■"/>
              <a:defRPr sz="1200">
                <a:solidFill>
                  <a:schemeClr val="dk1"/>
                </a:solidFill>
              </a:defRPr>
            </a:lvl6pPr>
            <a:lvl7pPr indent="-304800" lvl="6" marL="3200400" rtl="0">
              <a:spcBef>
                <a:spcPts val="0"/>
              </a:spcBef>
              <a:spcAft>
                <a:spcPts val="0"/>
              </a:spcAft>
              <a:buClr>
                <a:schemeClr val="dk1"/>
              </a:buClr>
              <a:buSzPts val="1200"/>
              <a:buChar char="●"/>
              <a:defRPr sz="1200">
                <a:solidFill>
                  <a:schemeClr val="dk1"/>
                </a:solidFill>
              </a:defRPr>
            </a:lvl7pPr>
            <a:lvl8pPr indent="-304800" lvl="7" marL="3657600" rtl="0">
              <a:spcBef>
                <a:spcPts val="0"/>
              </a:spcBef>
              <a:spcAft>
                <a:spcPts val="0"/>
              </a:spcAft>
              <a:buClr>
                <a:schemeClr val="dk1"/>
              </a:buClr>
              <a:buSzPts val="1200"/>
              <a:buChar char="○"/>
              <a:defRPr sz="1200">
                <a:solidFill>
                  <a:schemeClr val="dk1"/>
                </a:solidFill>
              </a:defRPr>
            </a:lvl8pPr>
            <a:lvl9pPr indent="-304800" lvl="8" marL="4114800" rtl="0">
              <a:spcBef>
                <a:spcPts val="0"/>
              </a:spcBef>
              <a:spcAft>
                <a:spcPts val="0"/>
              </a:spcAft>
              <a:buClr>
                <a:schemeClr val="dk1"/>
              </a:buClr>
              <a:buSzPts val="1200"/>
              <a:buChar char="■"/>
              <a:defRPr sz="1200">
                <a:solidFill>
                  <a:schemeClr val="dk1"/>
                </a:solidFill>
              </a:defRPr>
            </a:lvl9pPr>
          </a:lstStyle>
          <a:p/>
        </p:txBody>
      </p:sp>
      <p:sp>
        <p:nvSpPr>
          <p:cNvPr id="599" name="Google Shape;599;p107"/>
          <p:cNvSpPr txBox="1"/>
          <p:nvPr>
            <p:ph idx="4" type="body"/>
          </p:nvPr>
        </p:nvSpPr>
        <p:spPr>
          <a:xfrm>
            <a:off x="6844200" y="3870775"/>
            <a:ext cx="1743900" cy="6186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0"/>
              </a:spcBef>
              <a:spcAft>
                <a:spcPts val="0"/>
              </a:spcAft>
              <a:buClr>
                <a:schemeClr val="dk1"/>
              </a:buClr>
              <a:buSzPts val="1200"/>
              <a:buChar char="○"/>
              <a:defRPr sz="1200">
                <a:solidFill>
                  <a:schemeClr val="dk1"/>
                </a:solidFill>
              </a:defRPr>
            </a:lvl2pPr>
            <a:lvl3pPr indent="-304800" lvl="2" marL="1371600" rtl="0">
              <a:spcBef>
                <a:spcPts val="0"/>
              </a:spcBef>
              <a:spcAft>
                <a:spcPts val="0"/>
              </a:spcAft>
              <a:buClr>
                <a:schemeClr val="dk1"/>
              </a:buClr>
              <a:buSzPts val="1200"/>
              <a:buChar char="■"/>
              <a:defRPr sz="1200">
                <a:solidFill>
                  <a:schemeClr val="dk1"/>
                </a:solidFill>
              </a:defRPr>
            </a:lvl3pPr>
            <a:lvl4pPr indent="-304800" lvl="3" marL="1828800" rtl="0">
              <a:spcBef>
                <a:spcPts val="0"/>
              </a:spcBef>
              <a:spcAft>
                <a:spcPts val="0"/>
              </a:spcAft>
              <a:buClr>
                <a:schemeClr val="dk1"/>
              </a:buClr>
              <a:buSzPts val="1200"/>
              <a:buChar char="●"/>
              <a:defRPr sz="1200">
                <a:solidFill>
                  <a:schemeClr val="dk1"/>
                </a:solidFill>
              </a:defRPr>
            </a:lvl4pPr>
            <a:lvl5pPr indent="-304800" lvl="4" marL="2286000" rtl="0">
              <a:spcBef>
                <a:spcPts val="0"/>
              </a:spcBef>
              <a:spcAft>
                <a:spcPts val="0"/>
              </a:spcAft>
              <a:buClr>
                <a:schemeClr val="dk1"/>
              </a:buClr>
              <a:buSzPts val="1200"/>
              <a:buChar char="○"/>
              <a:defRPr sz="1200">
                <a:solidFill>
                  <a:schemeClr val="dk1"/>
                </a:solidFill>
              </a:defRPr>
            </a:lvl5pPr>
            <a:lvl6pPr indent="-304800" lvl="5" marL="2743200" rtl="0">
              <a:spcBef>
                <a:spcPts val="0"/>
              </a:spcBef>
              <a:spcAft>
                <a:spcPts val="0"/>
              </a:spcAft>
              <a:buClr>
                <a:schemeClr val="dk1"/>
              </a:buClr>
              <a:buSzPts val="1200"/>
              <a:buChar char="■"/>
              <a:defRPr sz="1200">
                <a:solidFill>
                  <a:schemeClr val="dk1"/>
                </a:solidFill>
              </a:defRPr>
            </a:lvl6pPr>
            <a:lvl7pPr indent="-304800" lvl="6" marL="3200400" rtl="0">
              <a:spcBef>
                <a:spcPts val="0"/>
              </a:spcBef>
              <a:spcAft>
                <a:spcPts val="0"/>
              </a:spcAft>
              <a:buClr>
                <a:schemeClr val="dk1"/>
              </a:buClr>
              <a:buSzPts val="1200"/>
              <a:buChar char="●"/>
              <a:defRPr sz="1200">
                <a:solidFill>
                  <a:schemeClr val="dk1"/>
                </a:solidFill>
              </a:defRPr>
            </a:lvl7pPr>
            <a:lvl8pPr indent="-304800" lvl="7" marL="3657600" rtl="0">
              <a:spcBef>
                <a:spcPts val="0"/>
              </a:spcBef>
              <a:spcAft>
                <a:spcPts val="0"/>
              </a:spcAft>
              <a:buClr>
                <a:schemeClr val="dk1"/>
              </a:buClr>
              <a:buSzPts val="1200"/>
              <a:buChar char="○"/>
              <a:defRPr sz="1200">
                <a:solidFill>
                  <a:schemeClr val="dk1"/>
                </a:solidFill>
              </a:defRPr>
            </a:lvl8pPr>
            <a:lvl9pPr indent="-304800" lvl="8" marL="4114800" rtl="0">
              <a:spcBef>
                <a:spcPts val="0"/>
              </a:spcBef>
              <a:spcAft>
                <a:spcPts val="0"/>
              </a:spcAft>
              <a:buClr>
                <a:schemeClr val="dk1"/>
              </a:buClr>
              <a:buSzPts val="1200"/>
              <a:buChar char="■"/>
              <a:defRPr sz="1200">
                <a:solidFill>
                  <a:schemeClr val="dk1"/>
                </a:solidFill>
              </a:defRPr>
            </a:lvl9pPr>
          </a:lstStyle>
          <a:p/>
        </p:txBody>
      </p:sp>
      <p:sp>
        <p:nvSpPr>
          <p:cNvPr id="600" name="Google Shape;600;p107"/>
          <p:cNvSpPr txBox="1"/>
          <p:nvPr>
            <p:ph idx="5" type="body"/>
          </p:nvPr>
        </p:nvSpPr>
        <p:spPr>
          <a:xfrm>
            <a:off x="3197050" y="1558450"/>
            <a:ext cx="1743900" cy="6186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
        <p:nvSpPr>
          <p:cNvPr id="601" name="Google Shape;601;p107"/>
          <p:cNvSpPr txBox="1"/>
          <p:nvPr>
            <p:ph idx="6" type="body"/>
          </p:nvPr>
        </p:nvSpPr>
        <p:spPr>
          <a:xfrm>
            <a:off x="5020625" y="1558450"/>
            <a:ext cx="1743900" cy="6186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
        <p:nvSpPr>
          <p:cNvPr id="602" name="Google Shape;602;p107"/>
          <p:cNvSpPr txBox="1"/>
          <p:nvPr>
            <p:ph idx="7" type="body"/>
          </p:nvPr>
        </p:nvSpPr>
        <p:spPr>
          <a:xfrm>
            <a:off x="6844200" y="1558450"/>
            <a:ext cx="1743900" cy="6186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pic>
        <p:nvPicPr>
          <p:cNvPr id="603" name="Google Shape;603;p107"/>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Title">
  <p:cSld name="BLANK_1_1_1_1_1">
    <p:bg>
      <p:bgPr>
        <a:solidFill>
          <a:schemeClr val="accent2"/>
        </a:solidFill>
      </p:bgPr>
    </p:bg>
    <p:spTree>
      <p:nvGrpSpPr>
        <p:cNvPr id="604" name="Shape 604"/>
        <p:cNvGrpSpPr/>
        <p:nvPr/>
      </p:nvGrpSpPr>
      <p:grpSpPr>
        <a:xfrm>
          <a:off x="0" y="0"/>
          <a:ext cx="0" cy="0"/>
          <a:chOff x="0" y="0"/>
          <a:chExt cx="0" cy="0"/>
        </a:xfrm>
      </p:grpSpPr>
      <p:sp>
        <p:nvSpPr>
          <p:cNvPr id="605" name="Google Shape;605;p108"/>
          <p:cNvSpPr txBox="1"/>
          <p:nvPr>
            <p:ph type="title"/>
          </p:nvPr>
        </p:nvSpPr>
        <p:spPr>
          <a:xfrm>
            <a:off x="1323750" y="1385850"/>
            <a:ext cx="5985600" cy="10503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2"/>
              </a:buClr>
              <a:buSzPts val="4900"/>
              <a:buNone/>
              <a:defRPr sz="4900">
                <a:solidFill>
                  <a:schemeClr val="dk2"/>
                </a:solidFill>
              </a:defRPr>
            </a:lvl1pPr>
            <a:lvl2pPr lvl="1" rtl="0">
              <a:spcBef>
                <a:spcPts val="0"/>
              </a:spcBef>
              <a:spcAft>
                <a:spcPts val="0"/>
              </a:spcAft>
              <a:buClr>
                <a:schemeClr val="dk2"/>
              </a:buClr>
              <a:buSzPts val="2800"/>
              <a:buFont typeface="Proxima Nova Extrabold"/>
              <a:buNone/>
              <a:defRPr>
                <a:solidFill>
                  <a:schemeClr val="dk2"/>
                </a:solidFill>
                <a:latin typeface="Proxima Nova Extrabold"/>
                <a:ea typeface="Proxima Nova Extrabold"/>
                <a:cs typeface="Proxima Nova Extrabold"/>
                <a:sym typeface="Proxima Nova Extrabold"/>
              </a:defRPr>
            </a:lvl2pPr>
            <a:lvl3pPr lvl="2" rtl="0">
              <a:spcBef>
                <a:spcPts val="0"/>
              </a:spcBef>
              <a:spcAft>
                <a:spcPts val="0"/>
              </a:spcAft>
              <a:buClr>
                <a:schemeClr val="dk2"/>
              </a:buClr>
              <a:buSzPts val="2800"/>
              <a:buFont typeface="Proxima Nova Extrabold"/>
              <a:buNone/>
              <a:defRPr>
                <a:solidFill>
                  <a:schemeClr val="dk2"/>
                </a:solidFill>
                <a:latin typeface="Proxima Nova Extrabold"/>
                <a:ea typeface="Proxima Nova Extrabold"/>
                <a:cs typeface="Proxima Nova Extrabold"/>
                <a:sym typeface="Proxima Nova Extrabold"/>
              </a:defRPr>
            </a:lvl3pPr>
            <a:lvl4pPr lvl="3" rtl="0">
              <a:spcBef>
                <a:spcPts val="0"/>
              </a:spcBef>
              <a:spcAft>
                <a:spcPts val="0"/>
              </a:spcAft>
              <a:buClr>
                <a:schemeClr val="dk2"/>
              </a:buClr>
              <a:buSzPts val="2800"/>
              <a:buFont typeface="Proxima Nova Extrabold"/>
              <a:buNone/>
              <a:defRPr>
                <a:solidFill>
                  <a:schemeClr val="dk2"/>
                </a:solidFill>
                <a:latin typeface="Proxima Nova Extrabold"/>
                <a:ea typeface="Proxima Nova Extrabold"/>
                <a:cs typeface="Proxima Nova Extrabold"/>
                <a:sym typeface="Proxima Nova Extrabold"/>
              </a:defRPr>
            </a:lvl4pPr>
            <a:lvl5pPr lvl="4" rtl="0">
              <a:spcBef>
                <a:spcPts val="0"/>
              </a:spcBef>
              <a:spcAft>
                <a:spcPts val="0"/>
              </a:spcAft>
              <a:buClr>
                <a:schemeClr val="dk2"/>
              </a:buClr>
              <a:buSzPts val="2800"/>
              <a:buFont typeface="Proxima Nova Extrabold"/>
              <a:buNone/>
              <a:defRPr>
                <a:solidFill>
                  <a:schemeClr val="dk2"/>
                </a:solidFill>
                <a:latin typeface="Proxima Nova Extrabold"/>
                <a:ea typeface="Proxima Nova Extrabold"/>
                <a:cs typeface="Proxima Nova Extrabold"/>
                <a:sym typeface="Proxima Nova Extrabold"/>
              </a:defRPr>
            </a:lvl5pPr>
            <a:lvl6pPr lvl="5" rtl="0">
              <a:spcBef>
                <a:spcPts val="0"/>
              </a:spcBef>
              <a:spcAft>
                <a:spcPts val="0"/>
              </a:spcAft>
              <a:buClr>
                <a:schemeClr val="dk2"/>
              </a:buClr>
              <a:buSzPts val="2800"/>
              <a:buFont typeface="Proxima Nova Extrabold"/>
              <a:buNone/>
              <a:defRPr>
                <a:solidFill>
                  <a:schemeClr val="dk2"/>
                </a:solidFill>
                <a:latin typeface="Proxima Nova Extrabold"/>
                <a:ea typeface="Proxima Nova Extrabold"/>
                <a:cs typeface="Proxima Nova Extrabold"/>
                <a:sym typeface="Proxima Nova Extrabold"/>
              </a:defRPr>
            </a:lvl6pPr>
            <a:lvl7pPr lvl="6" rtl="0">
              <a:spcBef>
                <a:spcPts val="0"/>
              </a:spcBef>
              <a:spcAft>
                <a:spcPts val="0"/>
              </a:spcAft>
              <a:buClr>
                <a:schemeClr val="dk2"/>
              </a:buClr>
              <a:buSzPts val="2800"/>
              <a:buFont typeface="Proxima Nova Extrabold"/>
              <a:buNone/>
              <a:defRPr>
                <a:solidFill>
                  <a:schemeClr val="dk2"/>
                </a:solidFill>
                <a:latin typeface="Proxima Nova Extrabold"/>
                <a:ea typeface="Proxima Nova Extrabold"/>
                <a:cs typeface="Proxima Nova Extrabold"/>
                <a:sym typeface="Proxima Nova Extrabold"/>
              </a:defRPr>
            </a:lvl7pPr>
            <a:lvl8pPr lvl="7" rtl="0">
              <a:spcBef>
                <a:spcPts val="0"/>
              </a:spcBef>
              <a:spcAft>
                <a:spcPts val="0"/>
              </a:spcAft>
              <a:buClr>
                <a:schemeClr val="dk2"/>
              </a:buClr>
              <a:buSzPts val="2800"/>
              <a:buFont typeface="Proxima Nova Extrabold"/>
              <a:buNone/>
              <a:defRPr>
                <a:solidFill>
                  <a:schemeClr val="dk2"/>
                </a:solidFill>
                <a:latin typeface="Proxima Nova Extrabold"/>
                <a:ea typeface="Proxima Nova Extrabold"/>
                <a:cs typeface="Proxima Nova Extrabold"/>
                <a:sym typeface="Proxima Nova Extrabold"/>
              </a:defRPr>
            </a:lvl8pPr>
            <a:lvl9pPr lvl="8" rtl="0">
              <a:spcBef>
                <a:spcPts val="0"/>
              </a:spcBef>
              <a:spcAft>
                <a:spcPts val="0"/>
              </a:spcAft>
              <a:buClr>
                <a:schemeClr val="dk2"/>
              </a:buClr>
              <a:buSzPts val="2800"/>
              <a:buFont typeface="Proxima Nova Extrabold"/>
              <a:buNone/>
              <a:defRPr>
                <a:solidFill>
                  <a:schemeClr val="dk2"/>
                </a:solidFill>
                <a:latin typeface="Proxima Nova Extrabold"/>
                <a:ea typeface="Proxima Nova Extrabold"/>
                <a:cs typeface="Proxima Nova Extrabold"/>
                <a:sym typeface="Proxima Nova Extrabold"/>
              </a:defRPr>
            </a:lvl9pPr>
          </a:lstStyle>
          <a:p/>
        </p:txBody>
      </p:sp>
      <p:sp>
        <p:nvSpPr>
          <p:cNvPr id="606" name="Google Shape;606;p108"/>
          <p:cNvSpPr txBox="1"/>
          <p:nvPr>
            <p:ph idx="2" type="title"/>
          </p:nvPr>
        </p:nvSpPr>
        <p:spPr>
          <a:xfrm>
            <a:off x="1323750" y="2983000"/>
            <a:ext cx="5985600" cy="10503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2"/>
              </a:buClr>
              <a:buSzPts val="2000"/>
              <a:buFont typeface="Proxima Nova Semibold"/>
              <a:buNone/>
              <a:defRPr sz="2000">
                <a:solidFill>
                  <a:schemeClr val="dk2"/>
                </a:solidFill>
                <a:latin typeface="Proxima Nova Semibold"/>
                <a:ea typeface="Proxima Nova Semibold"/>
                <a:cs typeface="Proxima Nova Semibold"/>
                <a:sym typeface="Proxima Nova Semibold"/>
              </a:defRPr>
            </a:lvl1pPr>
            <a:lvl2pPr lvl="1" rtl="0">
              <a:spcBef>
                <a:spcPts val="0"/>
              </a:spcBef>
              <a:spcAft>
                <a:spcPts val="0"/>
              </a:spcAft>
              <a:buClr>
                <a:schemeClr val="dk2"/>
              </a:buClr>
              <a:buSzPts val="2000"/>
              <a:buFont typeface="Proxima Nova"/>
              <a:buNone/>
              <a:defRPr sz="2000">
                <a:solidFill>
                  <a:schemeClr val="dk2"/>
                </a:solidFill>
                <a:latin typeface="Proxima Nova"/>
                <a:ea typeface="Proxima Nova"/>
                <a:cs typeface="Proxima Nova"/>
                <a:sym typeface="Proxima Nova"/>
              </a:defRPr>
            </a:lvl2pPr>
            <a:lvl3pPr lvl="2" rtl="0">
              <a:spcBef>
                <a:spcPts val="0"/>
              </a:spcBef>
              <a:spcAft>
                <a:spcPts val="0"/>
              </a:spcAft>
              <a:buClr>
                <a:schemeClr val="dk2"/>
              </a:buClr>
              <a:buSzPts val="2000"/>
              <a:buFont typeface="Proxima Nova"/>
              <a:buNone/>
              <a:defRPr sz="2000">
                <a:solidFill>
                  <a:schemeClr val="dk2"/>
                </a:solidFill>
                <a:latin typeface="Proxima Nova"/>
                <a:ea typeface="Proxima Nova"/>
                <a:cs typeface="Proxima Nova"/>
                <a:sym typeface="Proxima Nova"/>
              </a:defRPr>
            </a:lvl3pPr>
            <a:lvl4pPr lvl="3" rtl="0">
              <a:spcBef>
                <a:spcPts val="0"/>
              </a:spcBef>
              <a:spcAft>
                <a:spcPts val="0"/>
              </a:spcAft>
              <a:buClr>
                <a:schemeClr val="dk2"/>
              </a:buClr>
              <a:buSzPts val="2000"/>
              <a:buFont typeface="Proxima Nova"/>
              <a:buNone/>
              <a:defRPr sz="2000">
                <a:solidFill>
                  <a:schemeClr val="dk2"/>
                </a:solidFill>
                <a:latin typeface="Proxima Nova"/>
                <a:ea typeface="Proxima Nova"/>
                <a:cs typeface="Proxima Nova"/>
                <a:sym typeface="Proxima Nova"/>
              </a:defRPr>
            </a:lvl4pPr>
            <a:lvl5pPr lvl="4" rtl="0">
              <a:spcBef>
                <a:spcPts val="0"/>
              </a:spcBef>
              <a:spcAft>
                <a:spcPts val="0"/>
              </a:spcAft>
              <a:buClr>
                <a:schemeClr val="dk2"/>
              </a:buClr>
              <a:buSzPts val="2000"/>
              <a:buFont typeface="Proxima Nova"/>
              <a:buNone/>
              <a:defRPr sz="2000">
                <a:solidFill>
                  <a:schemeClr val="dk2"/>
                </a:solidFill>
                <a:latin typeface="Proxima Nova"/>
                <a:ea typeface="Proxima Nova"/>
                <a:cs typeface="Proxima Nova"/>
                <a:sym typeface="Proxima Nova"/>
              </a:defRPr>
            </a:lvl5pPr>
            <a:lvl6pPr lvl="5" rtl="0">
              <a:spcBef>
                <a:spcPts val="0"/>
              </a:spcBef>
              <a:spcAft>
                <a:spcPts val="0"/>
              </a:spcAft>
              <a:buClr>
                <a:schemeClr val="dk2"/>
              </a:buClr>
              <a:buSzPts val="2000"/>
              <a:buFont typeface="Proxima Nova"/>
              <a:buNone/>
              <a:defRPr sz="2000">
                <a:solidFill>
                  <a:schemeClr val="dk2"/>
                </a:solidFill>
                <a:latin typeface="Proxima Nova"/>
                <a:ea typeface="Proxima Nova"/>
                <a:cs typeface="Proxima Nova"/>
                <a:sym typeface="Proxima Nova"/>
              </a:defRPr>
            </a:lvl6pPr>
            <a:lvl7pPr lvl="6" rtl="0">
              <a:spcBef>
                <a:spcPts val="0"/>
              </a:spcBef>
              <a:spcAft>
                <a:spcPts val="0"/>
              </a:spcAft>
              <a:buClr>
                <a:schemeClr val="dk2"/>
              </a:buClr>
              <a:buSzPts val="2000"/>
              <a:buFont typeface="Proxima Nova"/>
              <a:buNone/>
              <a:defRPr sz="2000">
                <a:solidFill>
                  <a:schemeClr val="dk2"/>
                </a:solidFill>
                <a:latin typeface="Proxima Nova"/>
                <a:ea typeface="Proxima Nova"/>
                <a:cs typeface="Proxima Nova"/>
                <a:sym typeface="Proxima Nova"/>
              </a:defRPr>
            </a:lvl7pPr>
            <a:lvl8pPr lvl="7" rtl="0">
              <a:spcBef>
                <a:spcPts val="0"/>
              </a:spcBef>
              <a:spcAft>
                <a:spcPts val="0"/>
              </a:spcAft>
              <a:buClr>
                <a:schemeClr val="dk2"/>
              </a:buClr>
              <a:buSzPts val="2000"/>
              <a:buFont typeface="Proxima Nova"/>
              <a:buNone/>
              <a:defRPr sz="2000">
                <a:solidFill>
                  <a:schemeClr val="dk2"/>
                </a:solidFill>
                <a:latin typeface="Proxima Nova"/>
                <a:ea typeface="Proxima Nova"/>
                <a:cs typeface="Proxima Nova"/>
                <a:sym typeface="Proxima Nova"/>
              </a:defRPr>
            </a:lvl8pPr>
            <a:lvl9pPr lvl="8" rtl="0">
              <a:spcBef>
                <a:spcPts val="0"/>
              </a:spcBef>
              <a:spcAft>
                <a:spcPts val="0"/>
              </a:spcAft>
              <a:buClr>
                <a:schemeClr val="dk2"/>
              </a:buClr>
              <a:buSzPts val="2000"/>
              <a:buFont typeface="Proxima Nova"/>
              <a:buNone/>
              <a:defRPr sz="2000">
                <a:solidFill>
                  <a:schemeClr val="dk2"/>
                </a:solidFill>
                <a:latin typeface="Proxima Nova"/>
                <a:ea typeface="Proxima Nova"/>
                <a:cs typeface="Proxima Nova"/>
                <a:sym typeface="Proxima Nova"/>
              </a:defRPr>
            </a:lvl9pPr>
          </a:lstStyle>
          <a:p/>
        </p:txBody>
      </p:sp>
      <p:pic>
        <p:nvPicPr>
          <p:cNvPr id="607" name="Google Shape;607;p108"/>
          <p:cNvPicPr preferRelativeResize="0"/>
          <p:nvPr/>
        </p:nvPicPr>
        <p:blipFill>
          <a:blip r:embed="rId2">
            <a:alphaModFix/>
          </a:blip>
          <a:stretch>
            <a:fillRect/>
          </a:stretch>
        </p:blipFill>
        <p:spPr>
          <a:xfrm>
            <a:off x="8265853" y="4641675"/>
            <a:ext cx="866700" cy="535900"/>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Sections">
  <p:cSld name="CUSTOM_2">
    <p:bg>
      <p:bgPr>
        <a:solidFill>
          <a:schemeClr val="dk2"/>
        </a:solidFill>
      </p:bgPr>
    </p:bg>
    <p:spTree>
      <p:nvGrpSpPr>
        <p:cNvPr id="608" name="Shape 608"/>
        <p:cNvGrpSpPr/>
        <p:nvPr/>
      </p:nvGrpSpPr>
      <p:grpSpPr>
        <a:xfrm>
          <a:off x="0" y="0"/>
          <a:ext cx="0" cy="0"/>
          <a:chOff x="0" y="0"/>
          <a:chExt cx="0" cy="0"/>
        </a:xfrm>
      </p:grpSpPr>
      <p:sp>
        <p:nvSpPr>
          <p:cNvPr id="609" name="Google Shape;609;p109"/>
          <p:cNvSpPr txBox="1"/>
          <p:nvPr>
            <p:ph type="title"/>
          </p:nvPr>
        </p:nvSpPr>
        <p:spPr>
          <a:xfrm>
            <a:off x="518125" y="421125"/>
            <a:ext cx="76401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700"/>
              <a:buFont typeface="Proxima Nova Extrabold"/>
              <a:buNone/>
              <a:defRPr sz="2700">
                <a:solidFill>
                  <a:schemeClr val="lt1"/>
                </a:solidFill>
                <a:latin typeface="Proxima Nova Extrabold"/>
                <a:ea typeface="Proxima Nova Extrabold"/>
                <a:cs typeface="Proxima Nova Extrabold"/>
                <a:sym typeface="Proxima Nova Extrabold"/>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610" name="Google Shape;610;p109"/>
          <p:cNvSpPr/>
          <p:nvPr/>
        </p:nvSpPr>
        <p:spPr>
          <a:xfrm>
            <a:off x="0" y="1282075"/>
            <a:ext cx="3048000" cy="38613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109"/>
          <p:cNvSpPr/>
          <p:nvPr/>
        </p:nvSpPr>
        <p:spPr>
          <a:xfrm>
            <a:off x="3047984" y="1282075"/>
            <a:ext cx="3048000" cy="3861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109"/>
          <p:cNvSpPr/>
          <p:nvPr/>
        </p:nvSpPr>
        <p:spPr>
          <a:xfrm>
            <a:off x="6095997" y="1282075"/>
            <a:ext cx="3048000" cy="3861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13" name="Google Shape;613;p109"/>
          <p:cNvPicPr preferRelativeResize="0"/>
          <p:nvPr/>
        </p:nvPicPr>
        <p:blipFill>
          <a:blip r:embed="rId2">
            <a:alphaModFix/>
          </a:blip>
          <a:stretch>
            <a:fillRect/>
          </a:stretch>
        </p:blipFill>
        <p:spPr>
          <a:xfrm>
            <a:off x="8113453" y="4489275"/>
            <a:ext cx="866700" cy="535900"/>
          </a:xfrm>
          <a:prstGeom prst="rect">
            <a:avLst/>
          </a:prstGeom>
          <a:noFill/>
          <a:ln>
            <a:noFill/>
          </a:ln>
        </p:spPr>
      </p:pic>
      <p:sp>
        <p:nvSpPr>
          <p:cNvPr id="614" name="Google Shape;614;p109"/>
          <p:cNvSpPr txBox="1"/>
          <p:nvPr/>
        </p:nvSpPr>
        <p:spPr>
          <a:xfrm>
            <a:off x="558075" y="1920675"/>
            <a:ext cx="2101800" cy="2667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800">
              <a:solidFill>
                <a:schemeClr val="lt1"/>
              </a:solidFill>
              <a:latin typeface="Proxima Nova"/>
              <a:ea typeface="Proxima Nova"/>
              <a:cs typeface="Proxima Nova"/>
              <a:sym typeface="Proxima Nova"/>
            </a:endParaRPr>
          </a:p>
        </p:txBody>
      </p:sp>
      <p:sp>
        <p:nvSpPr>
          <p:cNvPr id="615" name="Google Shape;615;p109"/>
          <p:cNvSpPr txBox="1"/>
          <p:nvPr/>
        </p:nvSpPr>
        <p:spPr>
          <a:xfrm>
            <a:off x="6362773" y="1920675"/>
            <a:ext cx="2513700" cy="2667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800">
              <a:solidFill>
                <a:schemeClr val="lt1"/>
              </a:solidFill>
              <a:latin typeface="Proxima Nova"/>
              <a:ea typeface="Proxima Nova"/>
              <a:cs typeface="Proxima Nova"/>
              <a:sym typeface="Proxima Nova"/>
            </a:endParaRPr>
          </a:p>
        </p:txBody>
      </p:sp>
      <p:sp>
        <p:nvSpPr>
          <p:cNvPr id="616" name="Google Shape;616;p109"/>
          <p:cNvSpPr txBox="1"/>
          <p:nvPr>
            <p:ph idx="1" type="subTitle"/>
          </p:nvPr>
        </p:nvSpPr>
        <p:spPr>
          <a:xfrm>
            <a:off x="518125" y="1485675"/>
            <a:ext cx="2101800" cy="4698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1"/>
              </a:buClr>
              <a:buSzPts val="1400"/>
              <a:buFont typeface="Proxima Nova Extrabold"/>
              <a:buNone/>
              <a:defRPr sz="1400">
                <a:solidFill>
                  <a:schemeClr val="dk1"/>
                </a:solidFill>
                <a:highlight>
                  <a:schemeClr val="accent2"/>
                </a:highlight>
                <a:latin typeface="Proxima Nova Extrabold"/>
                <a:ea typeface="Proxima Nova Extrabold"/>
                <a:cs typeface="Proxima Nova Extrabold"/>
                <a:sym typeface="Proxima Nova Extrabold"/>
              </a:defRPr>
            </a:lvl1pPr>
            <a:lvl2pPr lvl="1"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2pPr>
            <a:lvl3pPr lvl="2"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3pPr>
            <a:lvl4pPr lvl="3"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4pPr>
            <a:lvl5pPr lvl="4"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5pPr>
            <a:lvl6pPr lvl="5"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6pPr>
            <a:lvl7pPr lvl="6"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7pPr>
            <a:lvl8pPr lvl="7"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8pPr>
            <a:lvl9pPr lvl="8"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9pPr>
          </a:lstStyle>
          <a:p/>
        </p:txBody>
      </p:sp>
      <p:sp>
        <p:nvSpPr>
          <p:cNvPr id="617" name="Google Shape;617;p109"/>
          <p:cNvSpPr txBox="1"/>
          <p:nvPr>
            <p:ph idx="2" type="body"/>
          </p:nvPr>
        </p:nvSpPr>
        <p:spPr>
          <a:xfrm>
            <a:off x="518125" y="1903225"/>
            <a:ext cx="2294700" cy="26190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b="1" sz="1200">
                <a:solidFill>
                  <a:schemeClr val="lt1"/>
                </a:solidFill>
              </a:defRPr>
            </a:lvl1pPr>
            <a:lvl2pPr indent="-304800" lvl="1" marL="914400" rtl="0">
              <a:spcBef>
                <a:spcPts val="0"/>
              </a:spcBef>
              <a:spcAft>
                <a:spcPts val="0"/>
              </a:spcAft>
              <a:buClr>
                <a:schemeClr val="lt1"/>
              </a:buClr>
              <a:buSzPts val="1200"/>
              <a:buChar char="○"/>
              <a:defRPr b="1" sz="1200">
                <a:solidFill>
                  <a:schemeClr val="lt1"/>
                </a:solidFill>
              </a:defRPr>
            </a:lvl2pPr>
            <a:lvl3pPr indent="-304800" lvl="2" marL="1371600" rtl="0">
              <a:spcBef>
                <a:spcPts val="0"/>
              </a:spcBef>
              <a:spcAft>
                <a:spcPts val="0"/>
              </a:spcAft>
              <a:buClr>
                <a:schemeClr val="lt1"/>
              </a:buClr>
              <a:buSzPts val="1200"/>
              <a:buChar char="■"/>
              <a:defRPr b="1" sz="1200">
                <a:solidFill>
                  <a:schemeClr val="lt1"/>
                </a:solidFill>
              </a:defRPr>
            </a:lvl3pPr>
            <a:lvl4pPr indent="-304800" lvl="3" marL="1828800" rtl="0">
              <a:spcBef>
                <a:spcPts val="0"/>
              </a:spcBef>
              <a:spcAft>
                <a:spcPts val="0"/>
              </a:spcAft>
              <a:buClr>
                <a:schemeClr val="lt1"/>
              </a:buClr>
              <a:buSzPts val="1200"/>
              <a:buChar char="●"/>
              <a:defRPr b="1" sz="1200">
                <a:solidFill>
                  <a:schemeClr val="lt1"/>
                </a:solidFill>
              </a:defRPr>
            </a:lvl4pPr>
            <a:lvl5pPr indent="-304800" lvl="4" marL="2286000" rtl="0">
              <a:spcBef>
                <a:spcPts val="0"/>
              </a:spcBef>
              <a:spcAft>
                <a:spcPts val="0"/>
              </a:spcAft>
              <a:buClr>
                <a:schemeClr val="lt1"/>
              </a:buClr>
              <a:buSzPts val="1200"/>
              <a:buChar char="○"/>
              <a:defRPr b="1" sz="1200">
                <a:solidFill>
                  <a:schemeClr val="lt1"/>
                </a:solidFill>
              </a:defRPr>
            </a:lvl5pPr>
            <a:lvl6pPr indent="-304800" lvl="5" marL="2743200" rtl="0">
              <a:spcBef>
                <a:spcPts val="0"/>
              </a:spcBef>
              <a:spcAft>
                <a:spcPts val="0"/>
              </a:spcAft>
              <a:buClr>
                <a:schemeClr val="lt1"/>
              </a:buClr>
              <a:buSzPts val="1200"/>
              <a:buChar char="■"/>
              <a:defRPr b="1" sz="1200">
                <a:solidFill>
                  <a:schemeClr val="lt1"/>
                </a:solidFill>
              </a:defRPr>
            </a:lvl6pPr>
            <a:lvl7pPr indent="-304800" lvl="6" marL="3200400" rtl="0">
              <a:spcBef>
                <a:spcPts val="0"/>
              </a:spcBef>
              <a:spcAft>
                <a:spcPts val="0"/>
              </a:spcAft>
              <a:buClr>
                <a:schemeClr val="lt1"/>
              </a:buClr>
              <a:buSzPts val="1200"/>
              <a:buChar char="●"/>
              <a:defRPr b="1" sz="1200">
                <a:solidFill>
                  <a:schemeClr val="lt1"/>
                </a:solidFill>
              </a:defRPr>
            </a:lvl7pPr>
            <a:lvl8pPr indent="-304800" lvl="7" marL="3657600" rtl="0">
              <a:spcBef>
                <a:spcPts val="0"/>
              </a:spcBef>
              <a:spcAft>
                <a:spcPts val="0"/>
              </a:spcAft>
              <a:buClr>
                <a:schemeClr val="lt1"/>
              </a:buClr>
              <a:buSzPts val="1200"/>
              <a:buChar char="○"/>
              <a:defRPr b="1" sz="1200">
                <a:solidFill>
                  <a:schemeClr val="lt1"/>
                </a:solidFill>
              </a:defRPr>
            </a:lvl8pPr>
            <a:lvl9pPr indent="-304800" lvl="8" marL="4114800" rtl="0">
              <a:spcBef>
                <a:spcPts val="0"/>
              </a:spcBef>
              <a:spcAft>
                <a:spcPts val="0"/>
              </a:spcAft>
              <a:buClr>
                <a:schemeClr val="lt1"/>
              </a:buClr>
              <a:buSzPts val="1200"/>
              <a:buChar char="■"/>
              <a:defRPr b="1" sz="1200">
                <a:solidFill>
                  <a:schemeClr val="lt1"/>
                </a:solidFill>
              </a:defRPr>
            </a:lvl9pPr>
          </a:lstStyle>
          <a:p/>
        </p:txBody>
      </p:sp>
      <p:sp>
        <p:nvSpPr>
          <p:cNvPr id="618" name="Google Shape;618;p109"/>
          <p:cNvSpPr txBox="1"/>
          <p:nvPr>
            <p:ph idx="3" type="subTitle"/>
          </p:nvPr>
        </p:nvSpPr>
        <p:spPr>
          <a:xfrm>
            <a:off x="3359900" y="1485675"/>
            <a:ext cx="2101800" cy="4698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1"/>
              </a:buClr>
              <a:buSzPts val="1400"/>
              <a:buFont typeface="Proxima Nova Extrabold"/>
              <a:buNone/>
              <a:defRPr sz="1400">
                <a:solidFill>
                  <a:schemeClr val="dk1"/>
                </a:solidFill>
                <a:highlight>
                  <a:schemeClr val="accent2"/>
                </a:highlight>
                <a:latin typeface="Proxima Nova Extrabold"/>
                <a:ea typeface="Proxima Nova Extrabold"/>
                <a:cs typeface="Proxima Nova Extrabold"/>
                <a:sym typeface="Proxima Nova Extrabold"/>
              </a:defRPr>
            </a:lvl1pPr>
            <a:lvl2pPr lvl="1"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2pPr>
            <a:lvl3pPr lvl="2"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3pPr>
            <a:lvl4pPr lvl="3"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4pPr>
            <a:lvl5pPr lvl="4"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5pPr>
            <a:lvl6pPr lvl="5"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6pPr>
            <a:lvl7pPr lvl="6"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7pPr>
            <a:lvl8pPr lvl="7"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8pPr>
            <a:lvl9pPr lvl="8"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9pPr>
          </a:lstStyle>
          <a:p/>
        </p:txBody>
      </p:sp>
      <p:sp>
        <p:nvSpPr>
          <p:cNvPr id="619" name="Google Shape;619;p109"/>
          <p:cNvSpPr txBox="1"/>
          <p:nvPr>
            <p:ph idx="4" type="body"/>
          </p:nvPr>
        </p:nvSpPr>
        <p:spPr>
          <a:xfrm>
            <a:off x="3359900" y="1903225"/>
            <a:ext cx="2294700" cy="26190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b="1" sz="1200">
                <a:solidFill>
                  <a:schemeClr val="lt1"/>
                </a:solidFill>
              </a:defRPr>
            </a:lvl1pPr>
            <a:lvl2pPr indent="-304800" lvl="1" marL="914400" rtl="0">
              <a:spcBef>
                <a:spcPts val="0"/>
              </a:spcBef>
              <a:spcAft>
                <a:spcPts val="0"/>
              </a:spcAft>
              <a:buClr>
                <a:schemeClr val="lt1"/>
              </a:buClr>
              <a:buSzPts val="1200"/>
              <a:buChar char="○"/>
              <a:defRPr b="1" sz="1200">
                <a:solidFill>
                  <a:schemeClr val="lt1"/>
                </a:solidFill>
              </a:defRPr>
            </a:lvl2pPr>
            <a:lvl3pPr indent="-304800" lvl="2" marL="1371600" rtl="0">
              <a:spcBef>
                <a:spcPts val="0"/>
              </a:spcBef>
              <a:spcAft>
                <a:spcPts val="0"/>
              </a:spcAft>
              <a:buClr>
                <a:schemeClr val="lt1"/>
              </a:buClr>
              <a:buSzPts val="1200"/>
              <a:buChar char="■"/>
              <a:defRPr b="1" sz="1200">
                <a:solidFill>
                  <a:schemeClr val="lt1"/>
                </a:solidFill>
              </a:defRPr>
            </a:lvl3pPr>
            <a:lvl4pPr indent="-304800" lvl="3" marL="1828800" rtl="0">
              <a:spcBef>
                <a:spcPts val="0"/>
              </a:spcBef>
              <a:spcAft>
                <a:spcPts val="0"/>
              </a:spcAft>
              <a:buClr>
                <a:schemeClr val="lt1"/>
              </a:buClr>
              <a:buSzPts val="1200"/>
              <a:buChar char="●"/>
              <a:defRPr b="1" sz="1200">
                <a:solidFill>
                  <a:schemeClr val="lt1"/>
                </a:solidFill>
              </a:defRPr>
            </a:lvl4pPr>
            <a:lvl5pPr indent="-304800" lvl="4" marL="2286000" rtl="0">
              <a:spcBef>
                <a:spcPts val="0"/>
              </a:spcBef>
              <a:spcAft>
                <a:spcPts val="0"/>
              </a:spcAft>
              <a:buClr>
                <a:schemeClr val="lt1"/>
              </a:buClr>
              <a:buSzPts val="1200"/>
              <a:buChar char="○"/>
              <a:defRPr b="1" sz="1200">
                <a:solidFill>
                  <a:schemeClr val="lt1"/>
                </a:solidFill>
              </a:defRPr>
            </a:lvl5pPr>
            <a:lvl6pPr indent="-304800" lvl="5" marL="2743200" rtl="0">
              <a:spcBef>
                <a:spcPts val="0"/>
              </a:spcBef>
              <a:spcAft>
                <a:spcPts val="0"/>
              </a:spcAft>
              <a:buClr>
                <a:schemeClr val="lt1"/>
              </a:buClr>
              <a:buSzPts val="1200"/>
              <a:buChar char="■"/>
              <a:defRPr b="1" sz="1200">
                <a:solidFill>
                  <a:schemeClr val="lt1"/>
                </a:solidFill>
              </a:defRPr>
            </a:lvl6pPr>
            <a:lvl7pPr indent="-304800" lvl="6" marL="3200400" rtl="0">
              <a:spcBef>
                <a:spcPts val="0"/>
              </a:spcBef>
              <a:spcAft>
                <a:spcPts val="0"/>
              </a:spcAft>
              <a:buClr>
                <a:schemeClr val="lt1"/>
              </a:buClr>
              <a:buSzPts val="1200"/>
              <a:buChar char="●"/>
              <a:defRPr b="1" sz="1200">
                <a:solidFill>
                  <a:schemeClr val="lt1"/>
                </a:solidFill>
              </a:defRPr>
            </a:lvl7pPr>
            <a:lvl8pPr indent="-304800" lvl="7" marL="3657600" rtl="0">
              <a:spcBef>
                <a:spcPts val="0"/>
              </a:spcBef>
              <a:spcAft>
                <a:spcPts val="0"/>
              </a:spcAft>
              <a:buClr>
                <a:schemeClr val="lt1"/>
              </a:buClr>
              <a:buSzPts val="1200"/>
              <a:buChar char="○"/>
              <a:defRPr b="1" sz="1200">
                <a:solidFill>
                  <a:schemeClr val="lt1"/>
                </a:solidFill>
              </a:defRPr>
            </a:lvl8pPr>
            <a:lvl9pPr indent="-304800" lvl="8" marL="4114800" rtl="0">
              <a:spcBef>
                <a:spcPts val="0"/>
              </a:spcBef>
              <a:spcAft>
                <a:spcPts val="0"/>
              </a:spcAft>
              <a:buClr>
                <a:schemeClr val="lt1"/>
              </a:buClr>
              <a:buSzPts val="1200"/>
              <a:buChar char="■"/>
              <a:defRPr b="1" sz="1200">
                <a:solidFill>
                  <a:schemeClr val="lt1"/>
                </a:solidFill>
              </a:defRPr>
            </a:lvl9pPr>
          </a:lstStyle>
          <a:p/>
        </p:txBody>
      </p:sp>
      <p:sp>
        <p:nvSpPr>
          <p:cNvPr id="620" name="Google Shape;620;p109"/>
          <p:cNvSpPr txBox="1"/>
          <p:nvPr>
            <p:ph idx="5" type="subTitle"/>
          </p:nvPr>
        </p:nvSpPr>
        <p:spPr>
          <a:xfrm>
            <a:off x="6439075" y="1485675"/>
            <a:ext cx="2101800" cy="4698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1"/>
              </a:buClr>
              <a:buSzPts val="1400"/>
              <a:buFont typeface="Proxima Nova Extrabold"/>
              <a:buNone/>
              <a:defRPr sz="1400">
                <a:solidFill>
                  <a:schemeClr val="dk1"/>
                </a:solidFill>
                <a:highlight>
                  <a:schemeClr val="accent2"/>
                </a:highlight>
                <a:latin typeface="Proxima Nova Extrabold"/>
                <a:ea typeface="Proxima Nova Extrabold"/>
                <a:cs typeface="Proxima Nova Extrabold"/>
                <a:sym typeface="Proxima Nova Extrabold"/>
              </a:defRPr>
            </a:lvl1pPr>
            <a:lvl2pPr lvl="1"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2pPr>
            <a:lvl3pPr lvl="2"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3pPr>
            <a:lvl4pPr lvl="3"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4pPr>
            <a:lvl5pPr lvl="4"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5pPr>
            <a:lvl6pPr lvl="5"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6pPr>
            <a:lvl7pPr lvl="6"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7pPr>
            <a:lvl8pPr lvl="7"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8pPr>
            <a:lvl9pPr lvl="8"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9pPr>
          </a:lstStyle>
          <a:p/>
        </p:txBody>
      </p:sp>
      <p:sp>
        <p:nvSpPr>
          <p:cNvPr id="621" name="Google Shape;621;p109"/>
          <p:cNvSpPr txBox="1"/>
          <p:nvPr>
            <p:ph idx="6" type="body"/>
          </p:nvPr>
        </p:nvSpPr>
        <p:spPr>
          <a:xfrm>
            <a:off x="6439075" y="1903225"/>
            <a:ext cx="2294700" cy="26190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b="1" sz="1200">
                <a:solidFill>
                  <a:schemeClr val="lt1"/>
                </a:solidFill>
              </a:defRPr>
            </a:lvl1pPr>
            <a:lvl2pPr indent="-304800" lvl="1" marL="914400" rtl="0">
              <a:spcBef>
                <a:spcPts val="0"/>
              </a:spcBef>
              <a:spcAft>
                <a:spcPts val="0"/>
              </a:spcAft>
              <a:buClr>
                <a:schemeClr val="lt1"/>
              </a:buClr>
              <a:buSzPts val="1200"/>
              <a:buChar char="○"/>
              <a:defRPr b="1" sz="1200">
                <a:solidFill>
                  <a:schemeClr val="lt1"/>
                </a:solidFill>
              </a:defRPr>
            </a:lvl2pPr>
            <a:lvl3pPr indent="-304800" lvl="2" marL="1371600" rtl="0">
              <a:spcBef>
                <a:spcPts val="0"/>
              </a:spcBef>
              <a:spcAft>
                <a:spcPts val="0"/>
              </a:spcAft>
              <a:buClr>
                <a:schemeClr val="lt1"/>
              </a:buClr>
              <a:buSzPts val="1200"/>
              <a:buChar char="■"/>
              <a:defRPr b="1" sz="1200">
                <a:solidFill>
                  <a:schemeClr val="lt1"/>
                </a:solidFill>
              </a:defRPr>
            </a:lvl3pPr>
            <a:lvl4pPr indent="-304800" lvl="3" marL="1828800" rtl="0">
              <a:spcBef>
                <a:spcPts val="0"/>
              </a:spcBef>
              <a:spcAft>
                <a:spcPts val="0"/>
              </a:spcAft>
              <a:buClr>
                <a:schemeClr val="lt1"/>
              </a:buClr>
              <a:buSzPts val="1200"/>
              <a:buChar char="●"/>
              <a:defRPr b="1" sz="1200">
                <a:solidFill>
                  <a:schemeClr val="lt1"/>
                </a:solidFill>
              </a:defRPr>
            </a:lvl4pPr>
            <a:lvl5pPr indent="-304800" lvl="4" marL="2286000" rtl="0">
              <a:spcBef>
                <a:spcPts val="0"/>
              </a:spcBef>
              <a:spcAft>
                <a:spcPts val="0"/>
              </a:spcAft>
              <a:buClr>
                <a:schemeClr val="lt1"/>
              </a:buClr>
              <a:buSzPts val="1200"/>
              <a:buChar char="○"/>
              <a:defRPr b="1" sz="1200">
                <a:solidFill>
                  <a:schemeClr val="lt1"/>
                </a:solidFill>
              </a:defRPr>
            </a:lvl5pPr>
            <a:lvl6pPr indent="-304800" lvl="5" marL="2743200" rtl="0">
              <a:spcBef>
                <a:spcPts val="0"/>
              </a:spcBef>
              <a:spcAft>
                <a:spcPts val="0"/>
              </a:spcAft>
              <a:buClr>
                <a:schemeClr val="lt1"/>
              </a:buClr>
              <a:buSzPts val="1200"/>
              <a:buChar char="■"/>
              <a:defRPr b="1" sz="1200">
                <a:solidFill>
                  <a:schemeClr val="lt1"/>
                </a:solidFill>
              </a:defRPr>
            </a:lvl6pPr>
            <a:lvl7pPr indent="-304800" lvl="6" marL="3200400" rtl="0">
              <a:spcBef>
                <a:spcPts val="0"/>
              </a:spcBef>
              <a:spcAft>
                <a:spcPts val="0"/>
              </a:spcAft>
              <a:buClr>
                <a:schemeClr val="lt1"/>
              </a:buClr>
              <a:buSzPts val="1200"/>
              <a:buChar char="●"/>
              <a:defRPr b="1" sz="1200">
                <a:solidFill>
                  <a:schemeClr val="lt1"/>
                </a:solidFill>
              </a:defRPr>
            </a:lvl7pPr>
            <a:lvl8pPr indent="-304800" lvl="7" marL="3657600" rtl="0">
              <a:spcBef>
                <a:spcPts val="0"/>
              </a:spcBef>
              <a:spcAft>
                <a:spcPts val="0"/>
              </a:spcAft>
              <a:buClr>
                <a:schemeClr val="lt1"/>
              </a:buClr>
              <a:buSzPts val="1200"/>
              <a:buChar char="○"/>
              <a:defRPr b="1" sz="1200">
                <a:solidFill>
                  <a:schemeClr val="lt1"/>
                </a:solidFill>
              </a:defRPr>
            </a:lvl8pPr>
            <a:lvl9pPr indent="-304800" lvl="8" marL="4114800" rtl="0">
              <a:spcBef>
                <a:spcPts val="0"/>
              </a:spcBef>
              <a:spcAft>
                <a:spcPts val="0"/>
              </a:spcAft>
              <a:buClr>
                <a:schemeClr val="lt1"/>
              </a:buClr>
              <a:buSzPts val="1200"/>
              <a:buChar char="■"/>
              <a:defRPr b="1" sz="1200">
                <a:solidFill>
                  <a:schemeClr val="lt1"/>
                </a:solidFill>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2">
  <p:cSld name="BLANK_2">
    <p:spTree>
      <p:nvGrpSpPr>
        <p:cNvPr id="622" name="Shape 622"/>
        <p:cNvGrpSpPr/>
        <p:nvPr/>
      </p:nvGrpSpPr>
      <p:grpSpPr>
        <a:xfrm>
          <a:off x="0" y="0"/>
          <a:ext cx="0" cy="0"/>
          <a:chOff x="0" y="0"/>
          <a:chExt cx="0" cy="0"/>
        </a:xfrm>
      </p:grpSpPr>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istics">
  <p:cSld name="CUSTOM_3">
    <p:spTree>
      <p:nvGrpSpPr>
        <p:cNvPr id="623" name="Shape 623"/>
        <p:cNvGrpSpPr/>
        <p:nvPr/>
      </p:nvGrpSpPr>
      <p:grpSpPr>
        <a:xfrm>
          <a:off x="0" y="0"/>
          <a:ext cx="0" cy="0"/>
          <a:chOff x="0" y="0"/>
          <a:chExt cx="0" cy="0"/>
        </a:xfrm>
      </p:grpSpPr>
      <p:sp>
        <p:nvSpPr>
          <p:cNvPr id="624" name="Google Shape;624;p111"/>
          <p:cNvSpPr txBox="1"/>
          <p:nvPr>
            <p:ph type="title"/>
          </p:nvPr>
        </p:nvSpPr>
        <p:spPr>
          <a:xfrm>
            <a:off x="822925" y="682425"/>
            <a:ext cx="7584000" cy="965100"/>
          </a:xfrm>
          <a:prstGeom prst="rect">
            <a:avLst/>
          </a:prstGeom>
        </p:spPr>
        <p:txBody>
          <a:bodyPr anchorCtr="0" anchor="t" bIns="91425" lIns="91425" spcFirstLastPara="1" rIns="91425" wrap="square" tIns="91425">
            <a:normAutofit/>
          </a:bodyPr>
          <a:lstStyle>
            <a:lvl1pPr lvl="0" rtl="0">
              <a:spcBef>
                <a:spcPts val="0"/>
              </a:spcBef>
              <a:spcAft>
                <a:spcPts val="0"/>
              </a:spcAft>
              <a:buSzPts val="3200"/>
              <a:buFont typeface="Proxima Nova Extrabold"/>
              <a:buNone/>
              <a:defRPr sz="3200">
                <a:latin typeface="Proxima Nova Extrabold"/>
                <a:ea typeface="Proxima Nova Extrabold"/>
                <a:cs typeface="Proxima Nova Extrabold"/>
                <a:sym typeface="Proxima Nova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25" name="Google Shape;625;p111"/>
          <p:cNvSpPr txBox="1"/>
          <p:nvPr>
            <p:ph idx="1" type="subTitle"/>
          </p:nvPr>
        </p:nvSpPr>
        <p:spPr>
          <a:xfrm>
            <a:off x="956300" y="2092334"/>
            <a:ext cx="1101600" cy="6201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000"/>
              <a:buNone/>
              <a:defRPr b="1" sz="1000">
                <a:solidFill>
                  <a:schemeClr val="dk1"/>
                </a:solidFill>
                <a:highlight>
                  <a:schemeClr val="accent2"/>
                </a:highlight>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26" name="Google Shape;626;p111"/>
          <p:cNvSpPr txBox="1"/>
          <p:nvPr>
            <p:ph idx="2" type="body"/>
          </p:nvPr>
        </p:nvSpPr>
        <p:spPr>
          <a:xfrm>
            <a:off x="902450" y="3251875"/>
            <a:ext cx="1209300" cy="733800"/>
          </a:xfrm>
          <a:prstGeom prst="rect">
            <a:avLst/>
          </a:prstGeom>
        </p:spPr>
        <p:txBody>
          <a:bodyPr anchorCtr="0" anchor="t" bIns="91425" lIns="91425" spcFirstLastPara="1" rIns="91425" wrap="square" tIns="91425">
            <a:normAutofit/>
          </a:bodyPr>
          <a:lstStyle>
            <a:lvl1pPr indent="-279400" lvl="0" marL="457200" rtl="0" algn="ctr">
              <a:spcBef>
                <a:spcPts val="0"/>
              </a:spcBef>
              <a:spcAft>
                <a:spcPts val="0"/>
              </a:spcAft>
              <a:buClr>
                <a:schemeClr val="dk1"/>
              </a:buClr>
              <a:buSzPts val="800"/>
              <a:buChar char="●"/>
              <a:defRPr sz="800">
                <a:solidFill>
                  <a:schemeClr val="dk1"/>
                </a:solidFill>
              </a:defRPr>
            </a:lvl1pPr>
            <a:lvl2pPr indent="-279400" lvl="1" marL="914400" rtl="0" algn="ctr">
              <a:spcBef>
                <a:spcPts val="0"/>
              </a:spcBef>
              <a:spcAft>
                <a:spcPts val="0"/>
              </a:spcAft>
              <a:buSzPts val="800"/>
              <a:buChar char="○"/>
              <a:defRPr sz="800"/>
            </a:lvl2pPr>
            <a:lvl3pPr indent="-279400" lvl="2" marL="1371600" rtl="0" algn="ctr">
              <a:spcBef>
                <a:spcPts val="0"/>
              </a:spcBef>
              <a:spcAft>
                <a:spcPts val="0"/>
              </a:spcAft>
              <a:buSzPts val="800"/>
              <a:buChar char="■"/>
              <a:defRPr sz="800"/>
            </a:lvl3pPr>
            <a:lvl4pPr indent="-279400" lvl="3" marL="1828800" rtl="0" algn="ctr">
              <a:spcBef>
                <a:spcPts val="0"/>
              </a:spcBef>
              <a:spcAft>
                <a:spcPts val="0"/>
              </a:spcAft>
              <a:buSzPts val="800"/>
              <a:buChar char="●"/>
              <a:defRPr sz="800"/>
            </a:lvl4pPr>
            <a:lvl5pPr indent="-279400" lvl="4" marL="2286000" rtl="0" algn="ctr">
              <a:spcBef>
                <a:spcPts val="0"/>
              </a:spcBef>
              <a:spcAft>
                <a:spcPts val="0"/>
              </a:spcAft>
              <a:buSzPts val="800"/>
              <a:buChar char="○"/>
              <a:defRPr sz="800"/>
            </a:lvl5pPr>
            <a:lvl6pPr indent="-279400" lvl="5" marL="2743200" rtl="0" algn="ctr">
              <a:spcBef>
                <a:spcPts val="0"/>
              </a:spcBef>
              <a:spcAft>
                <a:spcPts val="0"/>
              </a:spcAft>
              <a:buSzPts val="800"/>
              <a:buChar char="■"/>
              <a:defRPr sz="800"/>
            </a:lvl6pPr>
            <a:lvl7pPr indent="-279400" lvl="6" marL="3200400" rtl="0" algn="ctr">
              <a:spcBef>
                <a:spcPts val="0"/>
              </a:spcBef>
              <a:spcAft>
                <a:spcPts val="0"/>
              </a:spcAft>
              <a:buSzPts val="800"/>
              <a:buChar char="●"/>
              <a:defRPr sz="800"/>
            </a:lvl7pPr>
            <a:lvl8pPr indent="-279400" lvl="7" marL="3657600" rtl="0" algn="ctr">
              <a:spcBef>
                <a:spcPts val="0"/>
              </a:spcBef>
              <a:spcAft>
                <a:spcPts val="0"/>
              </a:spcAft>
              <a:buSzPts val="800"/>
              <a:buChar char="○"/>
              <a:defRPr sz="800"/>
            </a:lvl8pPr>
            <a:lvl9pPr indent="-279400" lvl="8" marL="4114800" rtl="0" algn="ctr">
              <a:spcBef>
                <a:spcPts val="0"/>
              </a:spcBef>
              <a:spcAft>
                <a:spcPts val="0"/>
              </a:spcAft>
              <a:buSzPts val="800"/>
              <a:buChar char="■"/>
              <a:defRPr sz="800"/>
            </a:lvl9pPr>
          </a:lstStyle>
          <a:p/>
        </p:txBody>
      </p:sp>
      <p:sp>
        <p:nvSpPr>
          <p:cNvPr id="627" name="Google Shape;627;p111"/>
          <p:cNvSpPr txBox="1"/>
          <p:nvPr>
            <p:ph idx="3" type="subTitle"/>
          </p:nvPr>
        </p:nvSpPr>
        <p:spPr>
          <a:xfrm>
            <a:off x="683450" y="2454650"/>
            <a:ext cx="1647300" cy="8907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4200"/>
              <a:buFont typeface="Proxima Nova Extrabold"/>
              <a:buNone/>
              <a:defRPr sz="4200">
                <a:solidFill>
                  <a:schemeClr val="dk1"/>
                </a:solidFill>
                <a:latin typeface="Proxima Nova Extrabold"/>
                <a:ea typeface="Proxima Nova Extrabold"/>
                <a:cs typeface="Proxima Nova Extrabold"/>
                <a:sym typeface="Proxima Nova Extrabold"/>
              </a:defRPr>
            </a:lvl1pPr>
            <a:lvl2pPr lvl="1"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2pPr>
            <a:lvl3pPr lvl="2"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3pPr>
            <a:lvl4pPr lvl="3"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4pPr>
            <a:lvl5pPr lvl="4"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5pPr>
            <a:lvl6pPr lvl="5"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6pPr>
            <a:lvl7pPr lvl="6"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7pPr>
            <a:lvl8pPr lvl="7"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8pPr>
            <a:lvl9pPr lvl="8"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9pPr>
          </a:lstStyle>
          <a:p/>
        </p:txBody>
      </p:sp>
      <p:sp>
        <p:nvSpPr>
          <p:cNvPr id="628" name="Google Shape;628;p111"/>
          <p:cNvSpPr txBox="1"/>
          <p:nvPr>
            <p:ph idx="4" type="subTitle"/>
          </p:nvPr>
        </p:nvSpPr>
        <p:spPr>
          <a:xfrm>
            <a:off x="2963525" y="2092334"/>
            <a:ext cx="1101600" cy="6201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000"/>
              <a:buNone/>
              <a:defRPr b="1" sz="1000">
                <a:solidFill>
                  <a:schemeClr val="dk1"/>
                </a:solidFill>
                <a:highlight>
                  <a:schemeClr val="accent2"/>
                </a:highlight>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29" name="Google Shape;629;p111"/>
          <p:cNvSpPr txBox="1"/>
          <p:nvPr>
            <p:ph idx="5" type="body"/>
          </p:nvPr>
        </p:nvSpPr>
        <p:spPr>
          <a:xfrm>
            <a:off x="2909675" y="3251875"/>
            <a:ext cx="1209300" cy="733800"/>
          </a:xfrm>
          <a:prstGeom prst="rect">
            <a:avLst/>
          </a:prstGeom>
        </p:spPr>
        <p:txBody>
          <a:bodyPr anchorCtr="0" anchor="t" bIns="91425" lIns="91425" spcFirstLastPara="1" rIns="91425" wrap="square" tIns="91425">
            <a:normAutofit/>
          </a:bodyPr>
          <a:lstStyle>
            <a:lvl1pPr indent="-279400" lvl="0" marL="457200" rtl="0" algn="ctr">
              <a:spcBef>
                <a:spcPts val="0"/>
              </a:spcBef>
              <a:spcAft>
                <a:spcPts val="0"/>
              </a:spcAft>
              <a:buClr>
                <a:schemeClr val="dk1"/>
              </a:buClr>
              <a:buSzPts val="800"/>
              <a:buChar char="●"/>
              <a:defRPr sz="800">
                <a:solidFill>
                  <a:schemeClr val="dk1"/>
                </a:solidFill>
              </a:defRPr>
            </a:lvl1pPr>
            <a:lvl2pPr indent="-279400" lvl="1" marL="914400" rtl="0" algn="ctr">
              <a:spcBef>
                <a:spcPts val="0"/>
              </a:spcBef>
              <a:spcAft>
                <a:spcPts val="0"/>
              </a:spcAft>
              <a:buSzPts val="800"/>
              <a:buChar char="○"/>
              <a:defRPr sz="800"/>
            </a:lvl2pPr>
            <a:lvl3pPr indent="-279400" lvl="2" marL="1371600" rtl="0" algn="ctr">
              <a:spcBef>
                <a:spcPts val="0"/>
              </a:spcBef>
              <a:spcAft>
                <a:spcPts val="0"/>
              </a:spcAft>
              <a:buSzPts val="800"/>
              <a:buChar char="■"/>
              <a:defRPr sz="800"/>
            </a:lvl3pPr>
            <a:lvl4pPr indent="-279400" lvl="3" marL="1828800" rtl="0" algn="ctr">
              <a:spcBef>
                <a:spcPts val="0"/>
              </a:spcBef>
              <a:spcAft>
                <a:spcPts val="0"/>
              </a:spcAft>
              <a:buSzPts val="800"/>
              <a:buChar char="●"/>
              <a:defRPr sz="800"/>
            </a:lvl4pPr>
            <a:lvl5pPr indent="-279400" lvl="4" marL="2286000" rtl="0" algn="ctr">
              <a:spcBef>
                <a:spcPts val="0"/>
              </a:spcBef>
              <a:spcAft>
                <a:spcPts val="0"/>
              </a:spcAft>
              <a:buSzPts val="800"/>
              <a:buChar char="○"/>
              <a:defRPr sz="800"/>
            </a:lvl5pPr>
            <a:lvl6pPr indent="-279400" lvl="5" marL="2743200" rtl="0" algn="ctr">
              <a:spcBef>
                <a:spcPts val="0"/>
              </a:spcBef>
              <a:spcAft>
                <a:spcPts val="0"/>
              </a:spcAft>
              <a:buSzPts val="800"/>
              <a:buChar char="■"/>
              <a:defRPr sz="800"/>
            </a:lvl6pPr>
            <a:lvl7pPr indent="-279400" lvl="6" marL="3200400" rtl="0" algn="ctr">
              <a:spcBef>
                <a:spcPts val="0"/>
              </a:spcBef>
              <a:spcAft>
                <a:spcPts val="0"/>
              </a:spcAft>
              <a:buSzPts val="800"/>
              <a:buChar char="●"/>
              <a:defRPr sz="800"/>
            </a:lvl7pPr>
            <a:lvl8pPr indent="-279400" lvl="7" marL="3657600" rtl="0" algn="ctr">
              <a:spcBef>
                <a:spcPts val="0"/>
              </a:spcBef>
              <a:spcAft>
                <a:spcPts val="0"/>
              </a:spcAft>
              <a:buSzPts val="800"/>
              <a:buChar char="○"/>
              <a:defRPr sz="800"/>
            </a:lvl8pPr>
            <a:lvl9pPr indent="-279400" lvl="8" marL="4114800" rtl="0" algn="ctr">
              <a:spcBef>
                <a:spcPts val="0"/>
              </a:spcBef>
              <a:spcAft>
                <a:spcPts val="0"/>
              </a:spcAft>
              <a:buSzPts val="800"/>
              <a:buChar char="■"/>
              <a:defRPr sz="800"/>
            </a:lvl9pPr>
          </a:lstStyle>
          <a:p/>
        </p:txBody>
      </p:sp>
      <p:sp>
        <p:nvSpPr>
          <p:cNvPr id="630" name="Google Shape;630;p111"/>
          <p:cNvSpPr txBox="1"/>
          <p:nvPr>
            <p:ph idx="6" type="subTitle"/>
          </p:nvPr>
        </p:nvSpPr>
        <p:spPr>
          <a:xfrm>
            <a:off x="2690675" y="2454650"/>
            <a:ext cx="1647300" cy="8907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4200"/>
              <a:buFont typeface="Proxima Nova Extrabold"/>
              <a:buNone/>
              <a:defRPr sz="4200">
                <a:solidFill>
                  <a:schemeClr val="dk1"/>
                </a:solidFill>
                <a:latin typeface="Proxima Nova Extrabold"/>
                <a:ea typeface="Proxima Nova Extrabold"/>
                <a:cs typeface="Proxima Nova Extrabold"/>
                <a:sym typeface="Proxima Nova Extrabold"/>
              </a:defRPr>
            </a:lvl1pPr>
            <a:lvl2pPr lvl="1"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2pPr>
            <a:lvl3pPr lvl="2"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3pPr>
            <a:lvl4pPr lvl="3"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4pPr>
            <a:lvl5pPr lvl="4"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5pPr>
            <a:lvl6pPr lvl="5"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6pPr>
            <a:lvl7pPr lvl="6"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7pPr>
            <a:lvl8pPr lvl="7"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8pPr>
            <a:lvl9pPr lvl="8"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9pPr>
          </a:lstStyle>
          <a:p/>
        </p:txBody>
      </p:sp>
      <p:sp>
        <p:nvSpPr>
          <p:cNvPr id="631" name="Google Shape;631;p111"/>
          <p:cNvSpPr txBox="1"/>
          <p:nvPr>
            <p:ph idx="7" type="subTitle"/>
          </p:nvPr>
        </p:nvSpPr>
        <p:spPr>
          <a:xfrm>
            <a:off x="5093050" y="2092334"/>
            <a:ext cx="1101600" cy="6201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000"/>
              <a:buNone/>
              <a:defRPr b="1" sz="1000">
                <a:solidFill>
                  <a:schemeClr val="dk1"/>
                </a:solidFill>
                <a:highlight>
                  <a:schemeClr val="accent2"/>
                </a:highlight>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32" name="Google Shape;632;p111"/>
          <p:cNvSpPr txBox="1"/>
          <p:nvPr>
            <p:ph idx="8" type="body"/>
          </p:nvPr>
        </p:nvSpPr>
        <p:spPr>
          <a:xfrm>
            <a:off x="5039200" y="3251875"/>
            <a:ext cx="1209300" cy="733800"/>
          </a:xfrm>
          <a:prstGeom prst="rect">
            <a:avLst/>
          </a:prstGeom>
        </p:spPr>
        <p:txBody>
          <a:bodyPr anchorCtr="0" anchor="t" bIns="91425" lIns="91425" spcFirstLastPara="1" rIns="91425" wrap="square" tIns="91425">
            <a:normAutofit/>
          </a:bodyPr>
          <a:lstStyle>
            <a:lvl1pPr indent="-279400" lvl="0" marL="457200" rtl="0" algn="ctr">
              <a:spcBef>
                <a:spcPts val="0"/>
              </a:spcBef>
              <a:spcAft>
                <a:spcPts val="0"/>
              </a:spcAft>
              <a:buClr>
                <a:schemeClr val="dk1"/>
              </a:buClr>
              <a:buSzPts val="800"/>
              <a:buChar char="●"/>
              <a:defRPr sz="800">
                <a:solidFill>
                  <a:schemeClr val="dk1"/>
                </a:solidFill>
              </a:defRPr>
            </a:lvl1pPr>
            <a:lvl2pPr indent="-279400" lvl="1" marL="914400" rtl="0" algn="ctr">
              <a:spcBef>
                <a:spcPts val="0"/>
              </a:spcBef>
              <a:spcAft>
                <a:spcPts val="0"/>
              </a:spcAft>
              <a:buSzPts val="800"/>
              <a:buChar char="○"/>
              <a:defRPr sz="800"/>
            </a:lvl2pPr>
            <a:lvl3pPr indent="-279400" lvl="2" marL="1371600" rtl="0" algn="ctr">
              <a:spcBef>
                <a:spcPts val="0"/>
              </a:spcBef>
              <a:spcAft>
                <a:spcPts val="0"/>
              </a:spcAft>
              <a:buSzPts val="800"/>
              <a:buChar char="■"/>
              <a:defRPr sz="800"/>
            </a:lvl3pPr>
            <a:lvl4pPr indent="-279400" lvl="3" marL="1828800" rtl="0" algn="ctr">
              <a:spcBef>
                <a:spcPts val="0"/>
              </a:spcBef>
              <a:spcAft>
                <a:spcPts val="0"/>
              </a:spcAft>
              <a:buSzPts val="800"/>
              <a:buChar char="●"/>
              <a:defRPr sz="800"/>
            </a:lvl4pPr>
            <a:lvl5pPr indent="-279400" lvl="4" marL="2286000" rtl="0" algn="ctr">
              <a:spcBef>
                <a:spcPts val="0"/>
              </a:spcBef>
              <a:spcAft>
                <a:spcPts val="0"/>
              </a:spcAft>
              <a:buSzPts val="800"/>
              <a:buChar char="○"/>
              <a:defRPr sz="800"/>
            </a:lvl5pPr>
            <a:lvl6pPr indent="-279400" lvl="5" marL="2743200" rtl="0" algn="ctr">
              <a:spcBef>
                <a:spcPts val="0"/>
              </a:spcBef>
              <a:spcAft>
                <a:spcPts val="0"/>
              </a:spcAft>
              <a:buSzPts val="800"/>
              <a:buChar char="■"/>
              <a:defRPr sz="800"/>
            </a:lvl6pPr>
            <a:lvl7pPr indent="-279400" lvl="6" marL="3200400" rtl="0" algn="ctr">
              <a:spcBef>
                <a:spcPts val="0"/>
              </a:spcBef>
              <a:spcAft>
                <a:spcPts val="0"/>
              </a:spcAft>
              <a:buSzPts val="800"/>
              <a:buChar char="●"/>
              <a:defRPr sz="800"/>
            </a:lvl7pPr>
            <a:lvl8pPr indent="-279400" lvl="7" marL="3657600" rtl="0" algn="ctr">
              <a:spcBef>
                <a:spcPts val="0"/>
              </a:spcBef>
              <a:spcAft>
                <a:spcPts val="0"/>
              </a:spcAft>
              <a:buSzPts val="800"/>
              <a:buChar char="○"/>
              <a:defRPr sz="800"/>
            </a:lvl8pPr>
            <a:lvl9pPr indent="-279400" lvl="8" marL="4114800" rtl="0" algn="ctr">
              <a:spcBef>
                <a:spcPts val="0"/>
              </a:spcBef>
              <a:spcAft>
                <a:spcPts val="0"/>
              </a:spcAft>
              <a:buSzPts val="800"/>
              <a:buChar char="■"/>
              <a:defRPr sz="800"/>
            </a:lvl9pPr>
          </a:lstStyle>
          <a:p/>
        </p:txBody>
      </p:sp>
      <p:sp>
        <p:nvSpPr>
          <p:cNvPr id="633" name="Google Shape;633;p111"/>
          <p:cNvSpPr txBox="1"/>
          <p:nvPr>
            <p:ph idx="9" type="subTitle"/>
          </p:nvPr>
        </p:nvSpPr>
        <p:spPr>
          <a:xfrm>
            <a:off x="4820200" y="2454650"/>
            <a:ext cx="1647300" cy="8907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4200"/>
              <a:buFont typeface="Proxima Nova Extrabold"/>
              <a:buNone/>
              <a:defRPr sz="4200">
                <a:solidFill>
                  <a:schemeClr val="dk1"/>
                </a:solidFill>
                <a:latin typeface="Proxima Nova Extrabold"/>
                <a:ea typeface="Proxima Nova Extrabold"/>
                <a:cs typeface="Proxima Nova Extrabold"/>
                <a:sym typeface="Proxima Nova Extrabold"/>
              </a:defRPr>
            </a:lvl1pPr>
            <a:lvl2pPr lvl="1"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2pPr>
            <a:lvl3pPr lvl="2"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3pPr>
            <a:lvl4pPr lvl="3"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4pPr>
            <a:lvl5pPr lvl="4"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5pPr>
            <a:lvl6pPr lvl="5"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6pPr>
            <a:lvl7pPr lvl="6"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7pPr>
            <a:lvl8pPr lvl="7"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8pPr>
            <a:lvl9pPr lvl="8"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9pPr>
          </a:lstStyle>
          <a:p/>
        </p:txBody>
      </p:sp>
      <p:sp>
        <p:nvSpPr>
          <p:cNvPr id="634" name="Google Shape;634;p111"/>
          <p:cNvSpPr txBox="1"/>
          <p:nvPr>
            <p:ph idx="13" type="subTitle"/>
          </p:nvPr>
        </p:nvSpPr>
        <p:spPr>
          <a:xfrm>
            <a:off x="7251350" y="2092334"/>
            <a:ext cx="1101600" cy="6201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000"/>
              <a:buNone/>
              <a:defRPr b="1" sz="1000">
                <a:solidFill>
                  <a:schemeClr val="dk1"/>
                </a:solidFill>
                <a:highlight>
                  <a:schemeClr val="accent2"/>
                </a:highlight>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35" name="Google Shape;635;p111"/>
          <p:cNvSpPr txBox="1"/>
          <p:nvPr>
            <p:ph idx="14" type="body"/>
          </p:nvPr>
        </p:nvSpPr>
        <p:spPr>
          <a:xfrm>
            <a:off x="7197500" y="3251875"/>
            <a:ext cx="1209300" cy="733800"/>
          </a:xfrm>
          <a:prstGeom prst="rect">
            <a:avLst/>
          </a:prstGeom>
        </p:spPr>
        <p:txBody>
          <a:bodyPr anchorCtr="0" anchor="t" bIns="91425" lIns="91425" spcFirstLastPara="1" rIns="91425" wrap="square" tIns="91425">
            <a:normAutofit/>
          </a:bodyPr>
          <a:lstStyle>
            <a:lvl1pPr indent="-279400" lvl="0" marL="457200" rtl="0" algn="ctr">
              <a:spcBef>
                <a:spcPts val="0"/>
              </a:spcBef>
              <a:spcAft>
                <a:spcPts val="0"/>
              </a:spcAft>
              <a:buClr>
                <a:schemeClr val="dk1"/>
              </a:buClr>
              <a:buSzPts val="800"/>
              <a:buChar char="●"/>
              <a:defRPr sz="800">
                <a:solidFill>
                  <a:schemeClr val="dk1"/>
                </a:solidFill>
              </a:defRPr>
            </a:lvl1pPr>
            <a:lvl2pPr indent="-279400" lvl="1" marL="914400" rtl="0" algn="ctr">
              <a:spcBef>
                <a:spcPts val="0"/>
              </a:spcBef>
              <a:spcAft>
                <a:spcPts val="0"/>
              </a:spcAft>
              <a:buSzPts val="800"/>
              <a:buChar char="○"/>
              <a:defRPr sz="800"/>
            </a:lvl2pPr>
            <a:lvl3pPr indent="-279400" lvl="2" marL="1371600" rtl="0" algn="ctr">
              <a:spcBef>
                <a:spcPts val="0"/>
              </a:spcBef>
              <a:spcAft>
                <a:spcPts val="0"/>
              </a:spcAft>
              <a:buSzPts val="800"/>
              <a:buChar char="■"/>
              <a:defRPr sz="800"/>
            </a:lvl3pPr>
            <a:lvl4pPr indent="-279400" lvl="3" marL="1828800" rtl="0" algn="ctr">
              <a:spcBef>
                <a:spcPts val="0"/>
              </a:spcBef>
              <a:spcAft>
                <a:spcPts val="0"/>
              </a:spcAft>
              <a:buSzPts val="800"/>
              <a:buChar char="●"/>
              <a:defRPr sz="800"/>
            </a:lvl4pPr>
            <a:lvl5pPr indent="-279400" lvl="4" marL="2286000" rtl="0" algn="ctr">
              <a:spcBef>
                <a:spcPts val="0"/>
              </a:spcBef>
              <a:spcAft>
                <a:spcPts val="0"/>
              </a:spcAft>
              <a:buSzPts val="800"/>
              <a:buChar char="○"/>
              <a:defRPr sz="800"/>
            </a:lvl5pPr>
            <a:lvl6pPr indent="-279400" lvl="5" marL="2743200" rtl="0" algn="ctr">
              <a:spcBef>
                <a:spcPts val="0"/>
              </a:spcBef>
              <a:spcAft>
                <a:spcPts val="0"/>
              </a:spcAft>
              <a:buSzPts val="800"/>
              <a:buChar char="■"/>
              <a:defRPr sz="800"/>
            </a:lvl6pPr>
            <a:lvl7pPr indent="-279400" lvl="6" marL="3200400" rtl="0" algn="ctr">
              <a:spcBef>
                <a:spcPts val="0"/>
              </a:spcBef>
              <a:spcAft>
                <a:spcPts val="0"/>
              </a:spcAft>
              <a:buSzPts val="800"/>
              <a:buChar char="●"/>
              <a:defRPr sz="800"/>
            </a:lvl7pPr>
            <a:lvl8pPr indent="-279400" lvl="7" marL="3657600" rtl="0" algn="ctr">
              <a:spcBef>
                <a:spcPts val="0"/>
              </a:spcBef>
              <a:spcAft>
                <a:spcPts val="0"/>
              </a:spcAft>
              <a:buSzPts val="800"/>
              <a:buChar char="○"/>
              <a:defRPr sz="800"/>
            </a:lvl8pPr>
            <a:lvl9pPr indent="-279400" lvl="8" marL="4114800" rtl="0" algn="ctr">
              <a:spcBef>
                <a:spcPts val="0"/>
              </a:spcBef>
              <a:spcAft>
                <a:spcPts val="0"/>
              </a:spcAft>
              <a:buSzPts val="800"/>
              <a:buChar char="■"/>
              <a:defRPr sz="800"/>
            </a:lvl9pPr>
          </a:lstStyle>
          <a:p/>
        </p:txBody>
      </p:sp>
      <p:sp>
        <p:nvSpPr>
          <p:cNvPr id="636" name="Google Shape;636;p111"/>
          <p:cNvSpPr txBox="1"/>
          <p:nvPr>
            <p:ph idx="15" type="subTitle"/>
          </p:nvPr>
        </p:nvSpPr>
        <p:spPr>
          <a:xfrm>
            <a:off x="6978500" y="2454650"/>
            <a:ext cx="1647300" cy="8907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4200"/>
              <a:buFont typeface="Proxima Nova Extrabold"/>
              <a:buNone/>
              <a:defRPr sz="4200">
                <a:solidFill>
                  <a:schemeClr val="dk1"/>
                </a:solidFill>
                <a:latin typeface="Proxima Nova Extrabold"/>
                <a:ea typeface="Proxima Nova Extrabold"/>
                <a:cs typeface="Proxima Nova Extrabold"/>
                <a:sym typeface="Proxima Nova Extrabold"/>
              </a:defRPr>
            </a:lvl1pPr>
            <a:lvl2pPr lvl="1"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2pPr>
            <a:lvl3pPr lvl="2"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3pPr>
            <a:lvl4pPr lvl="3"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4pPr>
            <a:lvl5pPr lvl="4"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5pPr>
            <a:lvl6pPr lvl="5"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6pPr>
            <a:lvl7pPr lvl="6"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7pPr>
            <a:lvl8pPr lvl="7"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8pPr>
            <a:lvl9pPr lvl="8"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9pPr>
          </a:lstStyle>
          <a:p/>
        </p:txBody>
      </p:sp>
      <p:pic>
        <p:nvPicPr>
          <p:cNvPr id="637" name="Google Shape;637;p111"/>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4">
  <p:cSld name="BLANK_7">
    <p:spTree>
      <p:nvGrpSpPr>
        <p:cNvPr id="638" name="Shape 638"/>
        <p:cNvGrpSpPr/>
        <p:nvPr/>
      </p:nvGrpSpPr>
      <p:grpSpPr>
        <a:xfrm>
          <a:off x="0" y="0"/>
          <a:ext cx="0" cy="0"/>
          <a:chOff x="0" y="0"/>
          <a:chExt cx="0" cy="0"/>
        </a:xfrm>
      </p:grpSpPr>
      <p:sp>
        <p:nvSpPr>
          <p:cNvPr id="639" name="Google Shape;639;p112"/>
          <p:cNvSpPr/>
          <p:nvPr/>
        </p:nvSpPr>
        <p:spPr>
          <a:xfrm>
            <a:off x="-10" y="0"/>
            <a:ext cx="5564400" cy="5182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112"/>
          <p:cNvSpPr txBox="1"/>
          <p:nvPr>
            <p:ph idx="1" type="subTitle"/>
          </p:nvPr>
        </p:nvSpPr>
        <p:spPr>
          <a:xfrm>
            <a:off x="265500" y="539400"/>
            <a:ext cx="4045200" cy="1235100"/>
          </a:xfrm>
          <a:prstGeom prst="rect">
            <a:avLst/>
          </a:prstGeom>
        </p:spPr>
        <p:txBody>
          <a:bodyPr anchorCtr="0" anchor="ctr" bIns="91425" lIns="91425" spcFirstLastPara="1" rIns="91425" wrap="square" tIns="91425">
            <a:normAutofit/>
          </a:bodyPr>
          <a:lstStyle>
            <a:lvl1pPr lvl="0" rtl="0">
              <a:lnSpc>
                <a:spcPct val="100000"/>
              </a:lnSpc>
              <a:spcBef>
                <a:spcPts val="0"/>
              </a:spcBef>
              <a:spcAft>
                <a:spcPts val="0"/>
              </a:spcAft>
              <a:buClr>
                <a:schemeClr val="lt1"/>
              </a:buClr>
              <a:buSzPts val="3000"/>
              <a:buFont typeface="Proxima Nova Semibold"/>
              <a:buNone/>
              <a:defRPr sz="3000">
                <a:solidFill>
                  <a:schemeClr val="lt1"/>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2pPr>
            <a:lvl3pPr lvl="2"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3pPr>
            <a:lvl4pPr lvl="3"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4pPr>
            <a:lvl5pPr lvl="4"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5pPr>
            <a:lvl6pPr lvl="5"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6pPr>
            <a:lvl7pPr lvl="6"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7pPr>
            <a:lvl8pPr lvl="7"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8pPr>
            <a:lvl9pPr lvl="8"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9pPr>
          </a:lstStyle>
          <a:p/>
        </p:txBody>
      </p:sp>
      <p:sp>
        <p:nvSpPr>
          <p:cNvPr id="641" name="Google Shape;641;p112"/>
          <p:cNvSpPr txBox="1"/>
          <p:nvPr>
            <p:ph idx="2" type="subTitle"/>
          </p:nvPr>
        </p:nvSpPr>
        <p:spPr>
          <a:xfrm>
            <a:off x="265500" y="1973700"/>
            <a:ext cx="4045200" cy="12351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1"/>
              </a:buClr>
              <a:buSzPts val="1800"/>
              <a:buFont typeface="Proxima Nova Semibold"/>
              <a:buNone/>
              <a:defRPr>
                <a:solidFill>
                  <a:schemeClr val="lt1"/>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2pPr>
            <a:lvl3pPr lvl="2"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3pPr>
            <a:lvl4pPr lvl="3"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4pPr>
            <a:lvl5pPr lvl="4"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5pPr>
            <a:lvl6pPr lvl="5"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6pPr>
            <a:lvl7pPr lvl="6"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7pPr>
            <a:lvl8pPr lvl="7"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8pPr>
            <a:lvl9pPr lvl="8"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9pPr>
          </a:lstStyle>
          <a:p/>
        </p:txBody>
      </p:sp>
      <p:sp>
        <p:nvSpPr>
          <p:cNvPr id="642" name="Google Shape;642;p112"/>
          <p:cNvSpPr txBox="1"/>
          <p:nvPr>
            <p:ph idx="3" type="subTitle"/>
          </p:nvPr>
        </p:nvSpPr>
        <p:spPr>
          <a:xfrm>
            <a:off x="6039025" y="1973700"/>
            <a:ext cx="2554200" cy="12351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1"/>
              </a:buClr>
              <a:buSzPts val="1800"/>
              <a:buFont typeface="Proxima Nova Semibold"/>
              <a:buNone/>
              <a:defRPr>
                <a:solidFill>
                  <a:schemeClr val="dk1"/>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dk1"/>
              </a:buClr>
              <a:buSzPts val="1800"/>
              <a:buFont typeface="Proxima Nova Semibold"/>
              <a:buNone/>
              <a:defRPr sz="1800">
                <a:solidFill>
                  <a:schemeClr val="dk1"/>
                </a:solidFill>
                <a:latin typeface="Proxima Nova Semibold"/>
                <a:ea typeface="Proxima Nova Semibold"/>
                <a:cs typeface="Proxima Nova Semibold"/>
                <a:sym typeface="Proxima Nova Semibold"/>
              </a:defRPr>
            </a:lvl2pPr>
            <a:lvl3pPr lvl="2" rtl="0" algn="ctr">
              <a:lnSpc>
                <a:spcPct val="100000"/>
              </a:lnSpc>
              <a:spcBef>
                <a:spcPts val="0"/>
              </a:spcBef>
              <a:spcAft>
                <a:spcPts val="0"/>
              </a:spcAft>
              <a:buClr>
                <a:schemeClr val="dk1"/>
              </a:buClr>
              <a:buSzPts val="1800"/>
              <a:buFont typeface="Proxima Nova Semibold"/>
              <a:buNone/>
              <a:defRPr sz="1800">
                <a:solidFill>
                  <a:schemeClr val="dk1"/>
                </a:solidFill>
                <a:latin typeface="Proxima Nova Semibold"/>
                <a:ea typeface="Proxima Nova Semibold"/>
                <a:cs typeface="Proxima Nova Semibold"/>
                <a:sym typeface="Proxima Nova Semibold"/>
              </a:defRPr>
            </a:lvl3pPr>
            <a:lvl4pPr lvl="3" rtl="0" algn="ctr">
              <a:lnSpc>
                <a:spcPct val="100000"/>
              </a:lnSpc>
              <a:spcBef>
                <a:spcPts val="0"/>
              </a:spcBef>
              <a:spcAft>
                <a:spcPts val="0"/>
              </a:spcAft>
              <a:buClr>
                <a:schemeClr val="dk1"/>
              </a:buClr>
              <a:buSzPts val="1800"/>
              <a:buFont typeface="Proxima Nova Semibold"/>
              <a:buNone/>
              <a:defRPr sz="1800">
                <a:solidFill>
                  <a:schemeClr val="dk1"/>
                </a:solidFill>
                <a:latin typeface="Proxima Nova Semibold"/>
                <a:ea typeface="Proxima Nova Semibold"/>
                <a:cs typeface="Proxima Nova Semibold"/>
                <a:sym typeface="Proxima Nova Semibold"/>
              </a:defRPr>
            </a:lvl4pPr>
            <a:lvl5pPr lvl="4" rtl="0" algn="ctr">
              <a:lnSpc>
                <a:spcPct val="100000"/>
              </a:lnSpc>
              <a:spcBef>
                <a:spcPts val="0"/>
              </a:spcBef>
              <a:spcAft>
                <a:spcPts val="0"/>
              </a:spcAft>
              <a:buClr>
                <a:schemeClr val="dk1"/>
              </a:buClr>
              <a:buSzPts val="1800"/>
              <a:buFont typeface="Proxima Nova Semibold"/>
              <a:buNone/>
              <a:defRPr sz="1800">
                <a:solidFill>
                  <a:schemeClr val="dk1"/>
                </a:solidFill>
                <a:latin typeface="Proxima Nova Semibold"/>
                <a:ea typeface="Proxima Nova Semibold"/>
                <a:cs typeface="Proxima Nova Semibold"/>
                <a:sym typeface="Proxima Nova Semibold"/>
              </a:defRPr>
            </a:lvl5pPr>
            <a:lvl6pPr lvl="5" rtl="0" algn="ctr">
              <a:lnSpc>
                <a:spcPct val="100000"/>
              </a:lnSpc>
              <a:spcBef>
                <a:spcPts val="0"/>
              </a:spcBef>
              <a:spcAft>
                <a:spcPts val="0"/>
              </a:spcAft>
              <a:buClr>
                <a:schemeClr val="dk1"/>
              </a:buClr>
              <a:buSzPts val="1800"/>
              <a:buFont typeface="Proxima Nova Semibold"/>
              <a:buNone/>
              <a:defRPr sz="1800">
                <a:solidFill>
                  <a:schemeClr val="dk1"/>
                </a:solidFill>
                <a:latin typeface="Proxima Nova Semibold"/>
                <a:ea typeface="Proxima Nova Semibold"/>
                <a:cs typeface="Proxima Nova Semibold"/>
                <a:sym typeface="Proxima Nova Semibold"/>
              </a:defRPr>
            </a:lvl6pPr>
            <a:lvl7pPr lvl="6" rtl="0" algn="ctr">
              <a:lnSpc>
                <a:spcPct val="100000"/>
              </a:lnSpc>
              <a:spcBef>
                <a:spcPts val="0"/>
              </a:spcBef>
              <a:spcAft>
                <a:spcPts val="0"/>
              </a:spcAft>
              <a:buClr>
                <a:schemeClr val="dk1"/>
              </a:buClr>
              <a:buSzPts val="1800"/>
              <a:buFont typeface="Proxima Nova Semibold"/>
              <a:buNone/>
              <a:defRPr sz="1800">
                <a:solidFill>
                  <a:schemeClr val="dk1"/>
                </a:solidFill>
                <a:latin typeface="Proxima Nova Semibold"/>
                <a:ea typeface="Proxima Nova Semibold"/>
                <a:cs typeface="Proxima Nova Semibold"/>
                <a:sym typeface="Proxima Nova Semibold"/>
              </a:defRPr>
            </a:lvl7pPr>
            <a:lvl8pPr lvl="7" rtl="0" algn="ctr">
              <a:lnSpc>
                <a:spcPct val="100000"/>
              </a:lnSpc>
              <a:spcBef>
                <a:spcPts val="0"/>
              </a:spcBef>
              <a:spcAft>
                <a:spcPts val="0"/>
              </a:spcAft>
              <a:buClr>
                <a:schemeClr val="dk1"/>
              </a:buClr>
              <a:buSzPts val="1800"/>
              <a:buFont typeface="Proxima Nova Semibold"/>
              <a:buNone/>
              <a:defRPr sz="1800">
                <a:solidFill>
                  <a:schemeClr val="dk1"/>
                </a:solidFill>
                <a:latin typeface="Proxima Nova Semibold"/>
                <a:ea typeface="Proxima Nova Semibold"/>
                <a:cs typeface="Proxima Nova Semibold"/>
                <a:sym typeface="Proxima Nova Semibold"/>
              </a:defRPr>
            </a:lvl8pPr>
            <a:lvl9pPr lvl="8" rtl="0" algn="ctr">
              <a:lnSpc>
                <a:spcPct val="100000"/>
              </a:lnSpc>
              <a:spcBef>
                <a:spcPts val="0"/>
              </a:spcBef>
              <a:spcAft>
                <a:spcPts val="0"/>
              </a:spcAft>
              <a:buClr>
                <a:schemeClr val="dk1"/>
              </a:buClr>
              <a:buSzPts val="1800"/>
              <a:buFont typeface="Proxima Nova Semibold"/>
              <a:buNone/>
              <a:defRPr sz="1800">
                <a:solidFill>
                  <a:schemeClr val="dk1"/>
                </a:solidFill>
                <a:latin typeface="Proxima Nova Semibold"/>
                <a:ea typeface="Proxima Nova Semibold"/>
                <a:cs typeface="Proxima Nova Semibold"/>
                <a:sym typeface="Proxima Nova Semibold"/>
              </a:defRPr>
            </a:lvl9pPr>
          </a:lstStyle>
          <a:p/>
        </p:txBody>
      </p:sp>
      <p:pic>
        <p:nvPicPr>
          <p:cNvPr id="643" name="Google Shape;643;p112"/>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vy Background w/ Title 4">
  <p:cSld name="CUSTOM_4_1_1_1_2_1_8">
    <p:bg>
      <p:bgPr>
        <a:solidFill>
          <a:schemeClr val="dk2"/>
        </a:solidFill>
      </p:bgPr>
    </p:bg>
    <p:spTree>
      <p:nvGrpSpPr>
        <p:cNvPr id="644" name="Shape 644"/>
        <p:cNvGrpSpPr/>
        <p:nvPr/>
      </p:nvGrpSpPr>
      <p:grpSpPr>
        <a:xfrm>
          <a:off x="0" y="0"/>
          <a:ext cx="0" cy="0"/>
          <a:chOff x="0" y="0"/>
          <a:chExt cx="0" cy="0"/>
        </a:xfrm>
      </p:grpSpPr>
      <p:pic>
        <p:nvPicPr>
          <p:cNvPr id="645" name="Google Shape;645;p113"/>
          <p:cNvPicPr preferRelativeResize="0"/>
          <p:nvPr/>
        </p:nvPicPr>
        <p:blipFill>
          <a:blip r:embed="rId2">
            <a:alphaModFix/>
          </a:blip>
          <a:stretch>
            <a:fillRect/>
          </a:stretch>
        </p:blipFill>
        <p:spPr>
          <a:xfrm>
            <a:off x="8113453" y="4489275"/>
            <a:ext cx="866700" cy="535900"/>
          </a:xfrm>
          <a:prstGeom prst="rect">
            <a:avLst/>
          </a:prstGeom>
          <a:noFill/>
          <a:ln>
            <a:noFill/>
          </a:ln>
        </p:spPr>
      </p:pic>
      <p:sp>
        <p:nvSpPr>
          <p:cNvPr id="646" name="Google Shape;646;p113"/>
          <p:cNvSpPr txBox="1"/>
          <p:nvPr>
            <p:ph type="title"/>
          </p:nvPr>
        </p:nvSpPr>
        <p:spPr>
          <a:xfrm>
            <a:off x="518125" y="421125"/>
            <a:ext cx="76401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700"/>
              <a:buFont typeface="Proxima Nova Extrabold"/>
              <a:buNone/>
              <a:defRPr sz="2700">
                <a:solidFill>
                  <a:schemeClr val="lt1"/>
                </a:solidFill>
                <a:latin typeface="Proxima Nova Extrabold"/>
                <a:ea typeface="Proxima Nova Extrabold"/>
                <a:cs typeface="Proxima Nova Extrabold"/>
                <a:sym typeface="Proxima Nova Extrabold"/>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vy Background w/ Title 1">
  <p:cSld name="CUSTOM_4_1_1_1_2_1_4">
    <p:bg>
      <p:bgPr>
        <a:solidFill>
          <a:schemeClr val="dk2"/>
        </a:solidFill>
      </p:bgPr>
    </p:bg>
    <p:spTree>
      <p:nvGrpSpPr>
        <p:cNvPr id="647" name="Shape 647"/>
        <p:cNvGrpSpPr/>
        <p:nvPr/>
      </p:nvGrpSpPr>
      <p:grpSpPr>
        <a:xfrm>
          <a:off x="0" y="0"/>
          <a:ext cx="0" cy="0"/>
          <a:chOff x="0" y="0"/>
          <a:chExt cx="0" cy="0"/>
        </a:xfrm>
      </p:grpSpPr>
      <p:pic>
        <p:nvPicPr>
          <p:cNvPr id="648" name="Google Shape;648;p114"/>
          <p:cNvPicPr preferRelativeResize="0"/>
          <p:nvPr/>
        </p:nvPicPr>
        <p:blipFill>
          <a:blip r:embed="rId2">
            <a:alphaModFix/>
          </a:blip>
          <a:stretch>
            <a:fillRect/>
          </a:stretch>
        </p:blipFill>
        <p:spPr>
          <a:xfrm>
            <a:off x="8113453" y="4489275"/>
            <a:ext cx="866700" cy="535900"/>
          </a:xfrm>
          <a:prstGeom prst="rect">
            <a:avLst/>
          </a:prstGeom>
          <a:noFill/>
          <a:ln>
            <a:noFill/>
          </a:ln>
        </p:spPr>
      </p:pic>
      <p:sp>
        <p:nvSpPr>
          <p:cNvPr id="649" name="Google Shape;649;p114"/>
          <p:cNvSpPr txBox="1"/>
          <p:nvPr>
            <p:ph type="title"/>
          </p:nvPr>
        </p:nvSpPr>
        <p:spPr>
          <a:xfrm>
            <a:off x="518125" y="421125"/>
            <a:ext cx="76401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700"/>
              <a:buFont typeface="Proxima Nova Extrabold"/>
              <a:buNone/>
              <a:defRPr sz="2700">
                <a:solidFill>
                  <a:schemeClr val="lt1"/>
                </a:solidFill>
                <a:latin typeface="Proxima Nova Extrabold"/>
                <a:ea typeface="Proxima Nova Extrabold"/>
                <a:cs typeface="Proxima Nova Extrabold"/>
                <a:sym typeface="Proxima Nova Extrabold"/>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vy Background w/ Title 5">
  <p:cSld name="CUSTOM_4_1_1_1_2_1_9">
    <p:bg>
      <p:bgPr>
        <a:solidFill>
          <a:schemeClr val="dk2"/>
        </a:solidFill>
      </p:bgPr>
    </p:bg>
    <p:spTree>
      <p:nvGrpSpPr>
        <p:cNvPr id="650" name="Shape 650"/>
        <p:cNvGrpSpPr/>
        <p:nvPr/>
      </p:nvGrpSpPr>
      <p:grpSpPr>
        <a:xfrm>
          <a:off x="0" y="0"/>
          <a:ext cx="0" cy="0"/>
          <a:chOff x="0" y="0"/>
          <a:chExt cx="0" cy="0"/>
        </a:xfrm>
      </p:grpSpPr>
      <p:pic>
        <p:nvPicPr>
          <p:cNvPr id="651" name="Google Shape;651;p115"/>
          <p:cNvPicPr preferRelativeResize="0"/>
          <p:nvPr/>
        </p:nvPicPr>
        <p:blipFill>
          <a:blip r:embed="rId2">
            <a:alphaModFix/>
          </a:blip>
          <a:stretch>
            <a:fillRect/>
          </a:stretch>
        </p:blipFill>
        <p:spPr>
          <a:xfrm>
            <a:off x="8113453" y="4489275"/>
            <a:ext cx="866700" cy="535900"/>
          </a:xfrm>
          <a:prstGeom prst="rect">
            <a:avLst/>
          </a:prstGeom>
          <a:noFill/>
          <a:ln>
            <a:noFill/>
          </a:ln>
        </p:spPr>
      </p:pic>
      <p:sp>
        <p:nvSpPr>
          <p:cNvPr id="652" name="Google Shape;652;p115"/>
          <p:cNvSpPr txBox="1"/>
          <p:nvPr>
            <p:ph type="title"/>
          </p:nvPr>
        </p:nvSpPr>
        <p:spPr>
          <a:xfrm>
            <a:off x="518125" y="421125"/>
            <a:ext cx="76401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700"/>
              <a:buFont typeface="Proxima Nova Extrabold"/>
              <a:buNone/>
              <a:defRPr sz="2700">
                <a:solidFill>
                  <a:schemeClr val="lt1"/>
                </a:solidFill>
                <a:latin typeface="Proxima Nova Extrabold"/>
                <a:ea typeface="Proxima Nova Extrabold"/>
                <a:cs typeface="Proxima Nova Extrabold"/>
                <a:sym typeface="Proxima Nova Extrabold"/>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vy Background w/ Title 2">
  <p:cSld name="CUSTOM_4_1_1_1_2_1_6">
    <p:bg>
      <p:bgPr>
        <a:solidFill>
          <a:schemeClr val="dk2"/>
        </a:solidFill>
      </p:bgPr>
    </p:bg>
    <p:spTree>
      <p:nvGrpSpPr>
        <p:cNvPr id="653" name="Shape 653"/>
        <p:cNvGrpSpPr/>
        <p:nvPr/>
      </p:nvGrpSpPr>
      <p:grpSpPr>
        <a:xfrm>
          <a:off x="0" y="0"/>
          <a:ext cx="0" cy="0"/>
          <a:chOff x="0" y="0"/>
          <a:chExt cx="0" cy="0"/>
        </a:xfrm>
      </p:grpSpPr>
      <p:pic>
        <p:nvPicPr>
          <p:cNvPr id="654" name="Google Shape;654;p116"/>
          <p:cNvPicPr preferRelativeResize="0"/>
          <p:nvPr/>
        </p:nvPicPr>
        <p:blipFill>
          <a:blip r:embed="rId2">
            <a:alphaModFix/>
          </a:blip>
          <a:stretch>
            <a:fillRect/>
          </a:stretch>
        </p:blipFill>
        <p:spPr>
          <a:xfrm>
            <a:off x="8113453" y="4489275"/>
            <a:ext cx="866700" cy="535900"/>
          </a:xfrm>
          <a:prstGeom prst="rect">
            <a:avLst/>
          </a:prstGeom>
          <a:noFill/>
          <a:ln>
            <a:noFill/>
          </a:ln>
        </p:spPr>
      </p:pic>
      <p:sp>
        <p:nvSpPr>
          <p:cNvPr id="655" name="Google Shape;655;p116"/>
          <p:cNvSpPr txBox="1"/>
          <p:nvPr>
            <p:ph type="title"/>
          </p:nvPr>
        </p:nvSpPr>
        <p:spPr>
          <a:xfrm>
            <a:off x="518125" y="421125"/>
            <a:ext cx="76401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700"/>
              <a:buFont typeface="Proxima Nova Extrabold"/>
              <a:buNone/>
              <a:defRPr sz="2700">
                <a:solidFill>
                  <a:schemeClr val="lt1"/>
                </a:solidFill>
                <a:latin typeface="Proxima Nova Extrabold"/>
                <a:ea typeface="Proxima Nova Extrabold"/>
                <a:cs typeface="Proxima Nova Extrabold"/>
                <a:sym typeface="Proxima Nova Extrabold"/>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vy Background w/ Title 3">
  <p:cSld name="CUSTOM_4_1_1_1_2_1_7">
    <p:bg>
      <p:bgPr>
        <a:solidFill>
          <a:schemeClr val="dk2"/>
        </a:solidFill>
      </p:bgPr>
    </p:bg>
    <p:spTree>
      <p:nvGrpSpPr>
        <p:cNvPr id="656" name="Shape 656"/>
        <p:cNvGrpSpPr/>
        <p:nvPr/>
      </p:nvGrpSpPr>
      <p:grpSpPr>
        <a:xfrm>
          <a:off x="0" y="0"/>
          <a:ext cx="0" cy="0"/>
          <a:chOff x="0" y="0"/>
          <a:chExt cx="0" cy="0"/>
        </a:xfrm>
      </p:grpSpPr>
      <p:pic>
        <p:nvPicPr>
          <p:cNvPr id="657" name="Google Shape;657;p117"/>
          <p:cNvPicPr preferRelativeResize="0"/>
          <p:nvPr/>
        </p:nvPicPr>
        <p:blipFill>
          <a:blip r:embed="rId2">
            <a:alphaModFix/>
          </a:blip>
          <a:stretch>
            <a:fillRect/>
          </a:stretch>
        </p:blipFill>
        <p:spPr>
          <a:xfrm>
            <a:off x="8113453" y="4489275"/>
            <a:ext cx="866700" cy="535900"/>
          </a:xfrm>
          <a:prstGeom prst="rect">
            <a:avLst/>
          </a:prstGeom>
          <a:noFill/>
          <a:ln>
            <a:noFill/>
          </a:ln>
        </p:spPr>
      </p:pic>
      <p:sp>
        <p:nvSpPr>
          <p:cNvPr id="658" name="Google Shape;658;p117"/>
          <p:cNvSpPr txBox="1"/>
          <p:nvPr>
            <p:ph type="title"/>
          </p:nvPr>
        </p:nvSpPr>
        <p:spPr>
          <a:xfrm>
            <a:off x="518125" y="421125"/>
            <a:ext cx="76401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700"/>
              <a:buFont typeface="Proxima Nova Extrabold"/>
              <a:buNone/>
              <a:defRPr sz="2700">
                <a:solidFill>
                  <a:schemeClr val="lt1"/>
                </a:solidFill>
                <a:latin typeface="Proxima Nova Extrabold"/>
                <a:ea typeface="Proxima Nova Extrabold"/>
                <a:cs typeface="Proxima Nova Extrabold"/>
                <a:sym typeface="Proxima Nova Extrabold"/>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2_1">
  <p:cSld name="TITLE_AND_BODY_2_1">
    <p:bg>
      <p:bgPr>
        <a:solidFill>
          <a:srgbClr val="FFFFFF"/>
        </a:solidFill>
      </p:bgPr>
    </p:bg>
    <p:spTree>
      <p:nvGrpSpPr>
        <p:cNvPr id="659" name="Shape 659"/>
        <p:cNvGrpSpPr/>
        <p:nvPr/>
      </p:nvGrpSpPr>
      <p:grpSpPr>
        <a:xfrm>
          <a:off x="0" y="0"/>
          <a:ext cx="0" cy="0"/>
          <a:chOff x="0" y="0"/>
          <a:chExt cx="0" cy="0"/>
        </a:xfrm>
      </p:grpSpPr>
      <p:sp>
        <p:nvSpPr>
          <p:cNvPr id="660" name="Google Shape;660;p11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61" name="Google Shape;661;p1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Font typeface="Roboto Light"/>
              <a:buChar char="●"/>
              <a:defRPr>
                <a:latin typeface="Roboto Light"/>
                <a:ea typeface="Roboto Light"/>
                <a:cs typeface="Roboto Light"/>
                <a:sym typeface="Roboto Light"/>
              </a:defRPr>
            </a:lvl1pPr>
            <a:lvl2pPr indent="-317500" lvl="1" marL="914400" rtl="0">
              <a:spcBef>
                <a:spcPts val="0"/>
              </a:spcBef>
              <a:spcAft>
                <a:spcPts val="0"/>
              </a:spcAft>
              <a:buSzPts val="1400"/>
              <a:buFont typeface="Roboto Light"/>
              <a:buChar char="○"/>
              <a:defRPr>
                <a:latin typeface="Roboto Light"/>
                <a:ea typeface="Roboto Light"/>
                <a:cs typeface="Roboto Light"/>
                <a:sym typeface="Roboto Light"/>
              </a:defRPr>
            </a:lvl2pPr>
            <a:lvl3pPr indent="-317500" lvl="2" marL="1371600" rtl="0">
              <a:spcBef>
                <a:spcPts val="0"/>
              </a:spcBef>
              <a:spcAft>
                <a:spcPts val="0"/>
              </a:spcAft>
              <a:buSzPts val="1400"/>
              <a:buFont typeface="Roboto Light"/>
              <a:buChar char="■"/>
              <a:defRPr>
                <a:latin typeface="Roboto Light"/>
                <a:ea typeface="Roboto Light"/>
                <a:cs typeface="Roboto Light"/>
                <a:sym typeface="Roboto Light"/>
              </a:defRPr>
            </a:lvl3pPr>
            <a:lvl4pPr indent="-317500" lvl="3" marL="1828800" rtl="0">
              <a:spcBef>
                <a:spcPts val="0"/>
              </a:spcBef>
              <a:spcAft>
                <a:spcPts val="0"/>
              </a:spcAft>
              <a:buSzPts val="1400"/>
              <a:buFont typeface="Roboto Light"/>
              <a:buChar char="●"/>
              <a:defRPr>
                <a:latin typeface="Roboto Light"/>
                <a:ea typeface="Roboto Light"/>
                <a:cs typeface="Roboto Light"/>
                <a:sym typeface="Roboto Light"/>
              </a:defRPr>
            </a:lvl4pPr>
            <a:lvl5pPr indent="-317500" lvl="4" marL="2286000" rtl="0">
              <a:spcBef>
                <a:spcPts val="0"/>
              </a:spcBef>
              <a:spcAft>
                <a:spcPts val="0"/>
              </a:spcAft>
              <a:buSzPts val="1400"/>
              <a:buFont typeface="Roboto Light"/>
              <a:buChar char="○"/>
              <a:defRPr>
                <a:latin typeface="Roboto Light"/>
                <a:ea typeface="Roboto Light"/>
                <a:cs typeface="Roboto Light"/>
                <a:sym typeface="Roboto Light"/>
              </a:defRPr>
            </a:lvl5pPr>
            <a:lvl6pPr indent="-317500" lvl="5" marL="2743200" rtl="0">
              <a:spcBef>
                <a:spcPts val="0"/>
              </a:spcBef>
              <a:spcAft>
                <a:spcPts val="0"/>
              </a:spcAft>
              <a:buSzPts val="1400"/>
              <a:buFont typeface="Roboto Light"/>
              <a:buChar char="■"/>
              <a:defRPr>
                <a:latin typeface="Roboto Light"/>
                <a:ea typeface="Roboto Light"/>
                <a:cs typeface="Roboto Light"/>
                <a:sym typeface="Roboto Light"/>
              </a:defRPr>
            </a:lvl6pPr>
            <a:lvl7pPr indent="-317500" lvl="6" marL="3200400" rtl="0">
              <a:spcBef>
                <a:spcPts val="0"/>
              </a:spcBef>
              <a:spcAft>
                <a:spcPts val="0"/>
              </a:spcAft>
              <a:buSzPts val="1400"/>
              <a:buFont typeface="Roboto Light"/>
              <a:buChar char="●"/>
              <a:defRPr>
                <a:latin typeface="Roboto Light"/>
                <a:ea typeface="Roboto Light"/>
                <a:cs typeface="Roboto Light"/>
                <a:sym typeface="Roboto Light"/>
              </a:defRPr>
            </a:lvl7pPr>
            <a:lvl8pPr indent="-317500" lvl="7" marL="3657600" rtl="0">
              <a:spcBef>
                <a:spcPts val="0"/>
              </a:spcBef>
              <a:spcAft>
                <a:spcPts val="0"/>
              </a:spcAft>
              <a:buSzPts val="1400"/>
              <a:buFont typeface="Roboto Light"/>
              <a:buChar char="○"/>
              <a:defRPr>
                <a:latin typeface="Roboto Light"/>
                <a:ea typeface="Roboto Light"/>
                <a:cs typeface="Roboto Light"/>
                <a:sym typeface="Roboto Light"/>
              </a:defRPr>
            </a:lvl8pPr>
            <a:lvl9pPr indent="-317500" lvl="8" marL="4114800" rtl="0">
              <a:spcBef>
                <a:spcPts val="0"/>
              </a:spcBef>
              <a:spcAft>
                <a:spcPts val="0"/>
              </a:spcAft>
              <a:buSzPts val="1400"/>
              <a:buFont typeface="Roboto Light"/>
              <a:buChar char="■"/>
              <a:defRPr>
                <a:latin typeface="Roboto Light"/>
                <a:ea typeface="Roboto Light"/>
                <a:cs typeface="Roboto Light"/>
                <a:sym typeface="Roboto Light"/>
              </a:defRPr>
            </a:lvl9pPr>
          </a:lstStyle>
          <a:p/>
        </p:txBody>
      </p:sp>
      <p:pic>
        <p:nvPicPr>
          <p:cNvPr id="662" name="Google Shape;662;p118"/>
          <p:cNvPicPr preferRelativeResize="0"/>
          <p:nvPr/>
        </p:nvPicPr>
        <p:blipFill rotWithShape="1">
          <a:blip r:embed="rId2">
            <a:alphaModFix/>
          </a:blip>
          <a:srcRect b="0" l="0" r="0" t="0"/>
          <a:stretch/>
        </p:blipFill>
        <p:spPr>
          <a:xfrm>
            <a:off x="8510226" y="4731425"/>
            <a:ext cx="455524" cy="284702"/>
          </a:xfrm>
          <a:prstGeom prst="rect">
            <a:avLst/>
          </a:prstGeom>
          <a:noFill/>
          <a:ln>
            <a:noFill/>
          </a:ln>
        </p:spPr>
      </p:pic>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67" name="Shape 667"/>
        <p:cNvGrpSpPr/>
        <p:nvPr/>
      </p:nvGrpSpPr>
      <p:grpSpPr>
        <a:xfrm>
          <a:off x="0" y="0"/>
          <a:ext cx="0" cy="0"/>
          <a:chOff x="0" y="0"/>
          <a:chExt cx="0" cy="0"/>
        </a:xfrm>
      </p:grpSpPr>
      <p:pic>
        <p:nvPicPr>
          <p:cNvPr id="668" name="Google Shape;668;p120"/>
          <p:cNvPicPr preferRelativeResize="0"/>
          <p:nvPr/>
        </p:nvPicPr>
        <p:blipFill>
          <a:blip r:embed="rId2">
            <a:alphaModFix/>
          </a:blip>
          <a:stretch>
            <a:fillRect/>
          </a:stretch>
        </p:blipFill>
        <p:spPr>
          <a:xfrm>
            <a:off x="-140350" y="-78950"/>
            <a:ext cx="9424701" cy="5301400"/>
          </a:xfrm>
          <a:prstGeom prst="rect">
            <a:avLst/>
          </a:prstGeom>
          <a:noFill/>
          <a:ln>
            <a:noFill/>
          </a:ln>
        </p:spPr>
      </p:pic>
      <p:sp>
        <p:nvSpPr>
          <p:cNvPr id="669" name="Google Shape;669;p120"/>
          <p:cNvSpPr txBox="1"/>
          <p:nvPr>
            <p:ph type="ctrTitle"/>
          </p:nvPr>
        </p:nvSpPr>
        <p:spPr>
          <a:xfrm>
            <a:off x="1010651" y="2131400"/>
            <a:ext cx="3673200" cy="6315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100"/>
              <a:buFont typeface="Proxima Nova Semibold"/>
              <a:buNone/>
              <a:defRPr sz="2100">
                <a:solidFill>
                  <a:schemeClr val="lt1"/>
                </a:solidFill>
                <a:latin typeface="Proxima Nova Semibold"/>
                <a:ea typeface="Proxima Nova Semibold"/>
                <a:cs typeface="Proxima Nova Semibold"/>
                <a:sym typeface="Proxima Nova Semibold"/>
              </a:defRPr>
            </a:lvl1pPr>
            <a:lvl2pPr lvl="1" rtl="0" algn="ctr">
              <a:spcBef>
                <a:spcPts val="0"/>
              </a:spcBef>
              <a:spcAft>
                <a:spcPts val="0"/>
              </a:spcAft>
              <a:buSzPts val="5400"/>
              <a:buNone/>
              <a:defRPr sz="5400"/>
            </a:lvl2pPr>
            <a:lvl3pPr lvl="2" rtl="0" algn="ctr">
              <a:spcBef>
                <a:spcPts val="0"/>
              </a:spcBef>
              <a:spcAft>
                <a:spcPts val="0"/>
              </a:spcAft>
              <a:buSzPts val="5400"/>
              <a:buNone/>
              <a:defRPr sz="5400"/>
            </a:lvl3pPr>
            <a:lvl4pPr lvl="3" rtl="0" algn="ctr">
              <a:spcBef>
                <a:spcPts val="0"/>
              </a:spcBef>
              <a:spcAft>
                <a:spcPts val="0"/>
              </a:spcAft>
              <a:buSzPts val="5400"/>
              <a:buNone/>
              <a:defRPr sz="5400"/>
            </a:lvl4pPr>
            <a:lvl5pPr lvl="4" rtl="0" algn="ctr">
              <a:spcBef>
                <a:spcPts val="0"/>
              </a:spcBef>
              <a:spcAft>
                <a:spcPts val="0"/>
              </a:spcAft>
              <a:buSzPts val="5400"/>
              <a:buNone/>
              <a:defRPr sz="5400"/>
            </a:lvl5pPr>
            <a:lvl6pPr lvl="5" rtl="0" algn="ctr">
              <a:spcBef>
                <a:spcPts val="0"/>
              </a:spcBef>
              <a:spcAft>
                <a:spcPts val="0"/>
              </a:spcAft>
              <a:buSzPts val="5400"/>
              <a:buNone/>
              <a:defRPr sz="5400"/>
            </a:lvl6pPr>
            <a:lvl7pPr lvl="6" rtl="0" algn="ctr">
              <a:spcBef>
                <a:spcPts val="0"/>
              </a:spcBef>
              <a:spcAft>
                <a:spcPts val="0"/>
              </a:spcAft>
              <a:buSzPts val="5400"/>
              <a:buNone/>
              <a:defRPr sz="5400"/>
            </a:lvl7pPr>
            <a:lvl8pPr lvl="7" rtl="0" algn="ctr">
              <a:spcBef>
                <a:spcPts val="0"/>
              </a:spcBef>
              <a:spcAft>
                <a:spcPts val="0"/>
              </a:spcAft>
              <a:buSzPts val="5400"/>
              <a:buNone/>
              <a:defRPr sz="5400"/>
            </a:lvl8pPr>
            <a:lvl9pPr lvl="8" rtl="0" algn="ctr">
              <a:spcBef>
                <a:spcPts val="0"/>
              </a:spcBef>
              <a:spcAft>
                <a:spcPts val="0"/>
              </a:spcAft>
              <a:buSzPts val="5400"/>
              <a:buNone/>
              <a:defRPr sz="5400"/>
            </a:lvl9pPr>
          </a:lstStyle>
          <a:p/>
        </p:txBody>
      </p:sp>
      <p:sp>
        <p:nvSpPr>
          <p:cNvPr id="670" name="Google Shape;670;p120"/>
          <p:cNvSpPr txBox="1"/>
          <p:nvPr>
            <p:ph idx="1" type="subTitle"/>
          </p:nvPr>
        </p:nvSpPr>
        <p:spPr>
          <a:xfrm>
            <a:off x="1001525" y="2762907"/>
            <a:ext cx="2515500" cy="17709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rgbClr val="ABB6FF"/>
              </a:buClr>
              <a:buSzPts val="1400"/>
              <a:buFont typeface="Proxima Nova"/>
              <a:buNone/>
              <a:defRPr sz="1400">
                <a:solidFill>
                  <a:srgbClr val="ABB6FF"/>
                </a:solidFill>
                <a:latin typeface="Proxima Nova"/>
                <a:ea typeface="Proxima Nova"/>
                <a:cs typeface="Proxima Nova"/>
                <a:sym typeface="Proxima Nova"/>
              </a:defRPr>
            </a:lvl1pPr>
            <a:lvl2pPr lvl="1" rtl="0">
              <a:lnSpc>
                <a:spcPct val="100000"/>
              </a:lnSpc>
              <a:spcBef>
                <a:spcPts val="0"/>
              </a:spcBef>
              <a:spcAft>
                <a:spcPts val="0"/>
              </a:spcAft>
              <a:buClr>
                <a:srgbClr val="ABB6FF"/>
              </a:buClr>
              <a:buSzPts val="1700"/>
              <a:buFont typeface="Proxima Nova"/>
              <a:buNone/>
              <a:defRPr sz="1700">
                <a:solidFill>
                  <a:srgbClr val="ABB6FF"/>
                </a:solidFill>
                <a:latin typeface="Proxima Nova"/>
                <a:ea typeface="Proxima Nova"/>
                <a:cs typeface="Proxima Nova"/>
                <a:sym typeface="Proxima Nova"/>
              </a:defRPr>
            </a:lvl2pPr>
            <a:lvl3pPr lvl="2" rtl="0">
              <a:lnSpc>
                <a:spcPct val="100000"/>
              </a:lnSpc>
              <a:spcBef>
                <a:spcPts val="0"/>
              </a:spcBef>
              <a:spcAft>
                <a:spcPts val="0"/>
              </a:spcAft>
              <a:buClr>
                <a:srgbClr val="ABB6FF"/>
              </a:buClr>
              <a:buSzPts val="1700"/>
              <a:buFont typeface="Proxima Nova"/>
              <a:buNone/>
              <a:defRPr sz="1700">
                <a:solidFill>
                  <a:srgbClr val="ABB6FF"/>
                </a:solidFill>
                <a:latin typeface="Proxima Nova"/>
                <a:ea typeface="Proxima Nova"/>
                <a:cs typeface="Proxima Nova"/>
                <a:sym typeface="Proxima Nova"/>
              </a:defRPr>
            </a:lvl3pPr>
            <a:lvl4pPr lvl="3" rtl="0">
              <a:lnSpc>
                <a:spcPct val="100000"/>
              </a:lnSpc>
              <a:spcBef>
                <a:spcPts val="0"/>
              </a:spcBef>
              <a:spcAft>
                <a:spcPts val="0"/>
              </a:spcAft>
              <a:buClr>
                <a:srgbClr val="ABB6FF"/>
              </a:buClr>
              <a:buSzPts val="1700"/>
              <a:buFont typeface="Proxima Nova"/>
              <a:buNone/>
              <a:defRPr sz="1700">
                <a:solidFill>
                  <a:srgbClr val="ABB6FF"/>
                </a:solidFill>
                <a:latin typeface="Proxima Nova"/>
                <a:ea typeface="Proxima Nova"/>
                <a:cs typeface="Proxima Nova"/>
                <a:sym typeface="Proxima Nova"/>
              </a:defRPr>
            </a:lvl4pPr>
            <a:lvl5pPr lvl="4" rtl="0">
              <a:lnSpc>
                <a:spcPct val="100000"/>
              </a:lnSpc>
              <a:spcBef>
                <a:spcPts val="0"/>
              </a:spcBef>
              <a:spcAft>
                <a:spcPts val="0"/>
              </a:spcAft>
              <a:buClr>
                <a:srgbClr val="ABB6FF"/>
              </a:buClr>
              <a:buSzPts val="1700"/>
              <a:buFont typeface="Proxima Nova"/>
              <a:buNone/>
              <a:defRPr sz="1700">
                <a:solidFill>
                  <a:srgbClr val="ABB6FF"/>
                </a:solidFill>
                <a:latin typeface="Proxima Nova"/>
                <a:ea typeface="Proxima Nova"/>
                <a:cs typeface="Proxima Nova"/>
                <a:sym typeface="Proxima Nova"/>
              </a:defRPr>
            </a:lvl5pPr>
            <a:lvl6pPr lvl="5" rtl="0">
              <a:lnSpc>
                <a:spcPct val="100000"/>
              </a:lnSpc>
              <a:spcBef>
                <a:spcPts val="0"/>
              </a:spcBef>
              <a:spcAft>
                <a:spcPts val="0"/>
              </a:spcAft>
              <a:buClr>
                <a:srgbClr val="ABB6FF"/>
              </a:buClr>
              <a:buSzPts val="1700"/>
              <a:buFont typeface="Proxima Nova"/>
              <a:buNone/>
              <a:defRPr sz="1700">
                <a:solidFill>
                  <a:srgbClr val="ABB6FF"/>
                </a:solidFill>
                <a:latin typeface="Proxima Nova"/>
                <a:ea typeface="Proxima Nova"/>
                <a:cs typeface="Proxima Nova"/>
                <a:sym typeface="Proxima Nova"/>
              </a:defRPr>
            </a:lvl6pPr>
            <a:lvl7pPr lvl="6" rtl="0">
              <a:lnSpc>
                <a:spcPct val="100000"/>
              </a:lnSpc>
              <a:spcBef>
                <a:spcPts val="0"/>
              </a:spcBef>
              <a:spcAft>
                <a:spcPts val="0"/>
              </a:spcAft>
              <a:buClr>
                <a:srgbClr val="ABB6FF"/>
              </a:buClr>
              <a:buSzPts val="1700"/>
              <a:buFont typeface="Proxima Nova"/>
              <a:buNone/>
              <a:defRPr sz="1700">
                <a:solidFill>
                  <a:srgbClr val="ABB6FF"/>
                </a:solidFill>
                <a:latin typeface="Proxima Nova"/>
                <a:ea typeface="Proxima Nova"/>
                <a:cs typeface="Proxima Nova"/>
                <a:sym typeface="Proxima Nova"/>
              </a:defRPr>
            </a:lvl7pPr>
            <a:lvl8pPr lvl="7" rtl="0">
              <a:lnSpc>
                <a:spcPct val="100000"/>
              </a:lnSpc>
              <a:spcBef>
                <a:spcPts val="0"/>
              </a:spcBef>
              <a:spcAft>
                <a:spcPts val="0"/>
              </a:spcAft>
              <a:buClr>
                <a:srgbClr val="ABB6FF"/>
              </a:buClr>
              <a:buSzPts val="1700"/>
              <a:buFont typeface="Proxima Nova"/>
              <a:buNone/>
              <a:defRPr sz="1700">
                <a:solidFill>
                  <a:srgbClr val="ABB6FF"/>
                </a:solidFill>
                <a:latin typeface="Proxima Nova"/>
                <a:ea typeface="Proxima Nova"/>
                <a:cs typeface="Proxima Nova"/>
                <a:sym typeface="Proxima Nova"/>
              </a:defRPr>
            </a:lvl8pPr>
            <a:lvl9pPr lvl="8" rtl="0">
              <a:lnSpc>
                <a:spcPct val="100000"/>
              </a:lnSpc>
              <a:spcBef>
                <a:spcPts val="0"/>
              </a:spcBef>
              <a:spcAft>
                <a:spcPts val="0"/>
              </a:spcAft>
              <a:buClr>
                <a:srgbClr val="ABB6FF"/>
              </a:buClr>
              <a:buSzPts val="1700"/>
              <a:buFont typeface="Proxima Nova"/>
              <a:buNone/>
              <a:defRPr sz="1700">
                <a:solidFill>
                  <a:srgbClr val="ABB6FF"/>
                </a:solidFill>
                <a:latin typeface="Proxima Nova"/>
                <a:ea typeface="Proxima Nova"/>
                <a:cs typeface="Proxima Nova"/>
                <a:sym typeface="Proxima Nova"/>
              </a:defRPr>
            </a:lvl9pPr>
          </a:lstStyle>
          <a:p/>
        </p:txBody>
      </p:sp>
      <p:sp>
        <p:nvSpPr>
          <p:cNvPr id="671" name="Google Shape;671;p1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672" name="Google Shape;672;p120"/>
          <p:cNvPicPr preferRelativeResize="0"/>
          <p:nvPr/>
        </p:nvPicPr>
        <p:blipFill>
          <a:blip r:embed="rId3">
            <a:alphaModFix/>
          </a:blip>
          <a:stretch>
            <a:fillRect/>
          </a:stretch>
        </p:blipFill>
        <p:spPr>
          <a:xfrm>
            <a:off x="4906839" y="2022865"/>
            <a:ext cx="3127575" cy="2207150"/>
          </a:xfrm>
          <a:prstGeom prst="rect">
            <a:avLst/>
          </a:prstGeom>
          <a:noFill/>
          <a:ln>
            <a:noFill/>
          </a:ln>
        </p:spPr>
      </p:pic>
      <p:pic>
        <p:nvPicPr>
          <p:cNvPr id="673" name="Google Shape;673;p120"/>
          <p:cNvPicPr preferRelativeResize="0"/>
          <p:nvPr/>
        </p:nvPicPr>
        <p:blipFill>
          <a:blip r:embed="rId4">
            <a:alphaModFix/>
          </a:blip>
          <a:stretch>
            <a:fillRect/>
          </a:stretch>
        </p:blipFill>
        <p:spPr>
          <a:xfrm>
            <a:off x="1077721" y="744083"/>
            <a:ext cx="923625" cy="381350"/>
          </a:xfrm>
          <a:prstGeom prst="rect">
            <a:avLst/>
          </a:prstGeom>
          <a:noFill/>
          <a:ln>
            <a:noFill/>
          </a:ln>
        </p:spPr>
      </p:pic>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74" name="Shape 674"/>
        <p:cNvGrpSpPr/>
        <p:nvPr/>
      </p:nvGrpSpPr>
      <p:grpSpPr>
        <a:xfrm>
          <a:off x="0" y="0"/>
          <a:ext cx="0" cy="0"/>
          <a:chOff x="0" y="0"/>
          <a:chExt cx="0" cy="0"/>
        </a:xfrm>
      </p:grpSpPr>
      <p:sp>
        <p:nvSpPr>
          <p:cNvPr id="675" name="Google Shape;675;p121"/>
          <p:cNvSpPr txBox="1"/>
          <p:nvPr>
            <p:ph type="title"/>
          </p:nvPr>
        </p:nvSpPr>
        <p:spPr>
          <a:xfrm>
            <a:off x="1148925" y="2084400"/>
            <a:ext cx="6846300" cy="8418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2400"/>
              <a:buFont typeface="Proxima Nova Semibold"/>
              <a:buNone/>
              <a:defRPr sz="2400">
                <a:latin typeface="Proxima Nova Semibold"/>
                <a:ea typeface="Proxima Nova Semibold"/>
                <a:cs typeface="Proxima Nova Semibold"/>
                <a:sym typeface="Proxima Nova Semibo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76" name="Google Shape;676;p1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77" name="Google Shape;677;p121"/>
          <p:cNvSpPr/>
          <p:nvPr/>
        </p:nvSpPr>
        <p:spPr>
          <a:xfrm>
            <a:off x="4333225" y="2764038"/>
            <a:ext cx="387300" cy="24900"/>
          </a:xfrm>
          <a:prstGeom prst="rect">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78" name="Shape 678"/>
        <p:cNvGrpSpPr/>
        <p:nvPr/>
      </p:nvGrpSpPr>
      <p:grpSpPr>
        <a:xfrm>
          <a:off x="0" y="0"/>
          <a:ext cx="0" cy="0"/>
          <a:chOff x="0" y="0"/>
          <a:chExt cx="0" cy="0"/>
        </a:xfrm>
      </p:grpSpPr>
      <p:sp>
        <p:nvSpPr>
          <p:cNvPr id="679" name="Google Shape;679;p122"/>
          <p:cNvSpPr txBox="1"/>
          <p:nvPr>
            <p:ph type="title"/>
          </p:nvPr>
        </p:nvSpPr>
        <p:spPr>
          <a:xfrm>
            <a:off x="787181" y="1103850"/>
            <a:ext cx="58278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1pPr>
            <a:lvl2pPr lvl="1"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2pPr>
            <a:lvl3pPr lvl="2"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3pPr>
            <a:lvl4pPr lvl="3"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4pPr>
            <a:lvl5pPr lvl="4"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5pPr>
            <a:lvl6pPr lvl="5"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6pPr>
            <a:lvl7pPr lvl="6"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7pPr>
            <a:lvl8pPr lvl="7"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8pPr>
            <a:lvl9pPr lvl="8"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9pPr>
          </a:lstStyle>
          <a:p/>
        </p:txBody>
      </p:sp>
      <p:sp>
        <p:nvSpPr>
          <p:cNvPr id="680" name="Google Shape;680;p122"/>
          <p:cNvSpPr txBox="1"/>
          <p:nvPr>
            <p:ph idx="1" type="body"/>
          </p:nvPr>
        </p:nvSpPr>
        <p:spPr>
          <a:xfrm>
            <a:off x="710275" y="2221150"/>
            <a:ext cx="6652800" cy="18975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chemeClr val="dk1"/>
              </a:buClr>
              <a:buSzPts val="1800"/>
              <a:buFont typeface="Proxima Nova"/>
              <a:buChar char="●"/>
              <a:defRPr>
                <a:solidFill>
                  <a:schemeClr val="dk1"/>
                </a:solidFill>
                <a:latin typeface="Proxima Nova"/>
                <a:ea typeface="Proxima Nova"/>
                <a:cs typeface="Proxima Nova"/>
                <a:sym typeface="Proxima Nova"/>
              </a:defRPr>
            </a:lvl1pPr>
            <a:lvl2pPr indent="-317500" lvl="1" marL="914400" rtl="0">
              <a:spcBef>
                <a:spcPts val="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2pPr>
            <a:lvl3pPr indent="-317500" lvl="2" marL="1371600" rtl="0">
              <a:spcBef>
                <a:spcPts val="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3pPr>
            <a:lvl4pPr indent="-317500" lvl="3" marL="1828800" rtl="0">
              <a:spcBef>
                <a:spcPts val="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4pPr>
            <a:lvl5pPr indent="-317500" lvl="4" marL="2286000" rtl="0">
              <a:spcBef>
                <a:spcPts val="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5pPr>
            <a:lvl6pPr indent="-317500" lvl="5" marL="2743200" rtl="0">
              <a:spcBef>
                <a:spcPts val="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6pPr>
            <a:lvl7pPr indent="-317500" lvl="6" marL="3200400" rtl="0">
              <a:spcBef>
                <a:spcPts val="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7pPr>
            <a:lvl8pPr indent="-317500" lvl="7" marL="3657600" rtl="0">
              <a:spcBef>
                <a:spcPts val="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8pPr>
            <a:lvl9pPr indent="-317500" lvl="8" marL="4114800" rtl="0">
              <a:spcBef>
                <a:spcPts val="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9pPr>
          </a:lstStyle>
          <a:p/>
        </p:txBody>
      </p:sp>
      <p:sp>
        <p:nvSpPr>
          <p:cNvPr id="681" name="Google Shape;681;p1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82" name="Google Shape;682;p122"/>
          <p:cNvSpPr/>
          <p:nvPr/>
        </p:nvSpPr>
        <p:spPr>
          <a:xfrm>
            <a:off x="875025" y="946175"/>
            <a:ext cx="476700" cy="25500"/>
          </a:xfrm>
          <a:prstGeom prst="rect">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00FF"/>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83" name="Shape 683"/>
        <p:cNvGrpSpPr/>
        <p:nvPr/>
      </p:nvGrpSpPr>
      <p:grpSpPr>
        <a:xfrm>
          <a:off x="0" y="0"/>
          <a:ext cx="0" cy="0"/>
          <a:chOff x="0" y="0"/>
          <a:chExt cx="0" cy="0"/>
        </a:xfrm>
      </p:grpSpPr>
      <p:sp>
        <p:nvSpPr>
          <p:cNvPr id="684" name="Google Shape;684;p123"/>
          <p:cNvSpPr txBox="1"/>
          <p:nvPr>
            <p:ph idx="1" type="body"/>
          </p:nvPr>
        </p:nvSpPr>
        <p:spPr>
          <a:xfrm>
            <a:off x="875030" y="2455125"/>
            <a:ext cx="3677400" cy="24168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04800" lvl="1" marL="914400" rtl="0">
              <a:spcBef>
                <a:spcPts val="0"/>
              </a:spcBef>
              <a:spcAft>
                <a:spcPts val="0"/>
              </a:spcAft>
              <a:buClr>
                <a:schemeClr val="dk1"/>
              </a:buClr>
              <a:buSzPts val="1200"/>
              <a:buChar char="○"/>
              <a:defRPr sz="1200">
                <a:solidFill>
                  <a:schemeClr val="dk1"/>
                </a:solidFill>
              </a:defRPr>
            </a:lvl2pPr>
            <a:lvl3pPr indent="-304800" lvl="2" marL="1371600" rtl="0">
              <a:spcBef>
                <a:spcPts val="0"/>
              </a:spcBef>
              <a:spcAft>
                <a:spcPts val="0"/>
              </a:spcAft>
              <a:buClr>
                <a:schemeClr val="dk1"/>
              </a:buClr>
              <a:buSzPts val="1200"/>
              <a:buChar char="■"/>
              <a:defRPr sz="1200">
                <a:solidFill>
                  <a:schemeClr val="dk1"/>
                </a:solidFill>
              </a:defRPr>
            </a:lvl3pPr>
            <a:lvl4pPr indent="-304800" lvl="3" marL="1828800" rtl="0">
              <a:spcBef>
                <a:spcPts val="0"/>
              </a:spcBef>
              <a:spcAft>
                <a:spcPts val="0"/>
              </a:spcAft>
              <a:buClr>
                <a:schemeClr val="dk1"/>
              </a:buClr>
              <a:buSzPts val="1200"/>
              <a:buChar char="●"/>
              <a:defRPr sz="1200">
                <a:solidFill>
                  <a:schemeClr val="dk1"/>
                </a:solidFill>
              </a:defRPr>
            </a:lvl4pPr>
            <a:lvl5pPr indent="-304800" lvl="4" marL="2286000" rtl="0">
              <a:spcBef>
                <a:spcPts val="0"/>
              </a:spcBef>
              <a:spcAft>
                <a:spcPts val="0"/>
              </a:spcAft>
              <a:buClr>
                <a:schemeClr val="dk1"/>
              </a:buClr>
              <a:buSzPts val="1200"/>
              <a:buChar char="○"/>
              <a:defRPr sz="1200">
                <a:solidFill>
                  <a:schemeClr val="dk1"/>
                </a:solidFill>
              </a:defRPr>
            </a:lvl5pPr>
            <a:lvl6pPr indent="-304800" lvl="5" marL="2743200" rtl="0">
              <a:spcBef>
                <a:spcPts val="0"/>
              </a:spcBef>
              <a:spcAft>
                <a:spcPts val="0"/>
              </a:spcAft>
              <a:buClr>
                <a:schemeClr val="dk1"/>
              </a:buClr>
              <a:buSzPts val="1200"/>
              <a:buChar char="■"/>
              <a:defRPr sz="1200">
                <a:solidFill>
                  <a:schemeClr val="dk1"/>
                </a:solidFill>
              </a:defRPr>
            </a:lvl6pPr>
            <a:lvl7pPr indent="-304800" lvl="6" marL="3200400" rtl="0">
              <a:spcBef>
                <a:spcPts val="0"/>
              </a:spcBef>
              <a:spcAft>
                <a:spcPts val="0"/>
              </a:spcAft>
              <a:buClr>
                <a:schemeClr val="dk1"/>
              </a:buClr>
              <a:buSzPts val="1200"/>
              <a:buChar char="●"/>
              <a:defRPr sz="1200">
                <a:solidFill>
                  <a:schemeClr val="dk1"/>
                </a:solidFill>
              </a:defRPr>
            </a:lvl7pPr>
            <a:lvl8pPr indent="-304800" lvl="7" marL="3657600" rtl="0">
              <a:spcBef>
                <a:spcPts val="0"/>
              </a:spcBef>
              <a:spcAft>
                <a:spcPts val="0"/>
              </a:spcAft>
              <a:buClr>
                <a:schemeClr val="dk1"/>
              </a:buClr>
              <a:buSzPts val="1200"/>
              <a:buChar char="○"/>
              <a:defRPr sz="1200">
                <a:solidFill>
                  <a:schemeClr val="dk1"/>
                </a:solidFill>
              </a:defRPr>
            </a:lvl8pPr>
            <a:lvl9pPr indent="-304800" lvl="8" marL="4114800" rtl="0">
              <a:spcBef>
                <a:spcPts val="0"/>
              </a:spcBef>
              <a:spcAft>
                <a:spcPts val="0"/>
              </a:spcAft>
              <a:buClr>
                <a:schemeClr val="dk1"/>
              </a:buClr>
              <a:buSzPts val="1200"/>
              <a:buChar char="■"/>
              <a:defRPr sz="1200">
                <a:solidFill>
                  <a:schemeClr val="dk1"/>
                </a:solidFill>
              </a:defRPr>
            </a:lvl9pPr>
          </a:lstStyle>
          <a:p/>
        </p:txBody>
      </p:sp>
      <p:sp>
        <p:nvSpPr>
          <p:cNvPr id="685" name="Google Shape;685;p123"/>
          <p:cNvSpPr txBox="1"/>
          <p:nvPr>
            <p:ph idx="2" type="body"/>
          </p:nvPr>
        </p:nvSpPr>
        <p:spPr>
          <a:xfrm>
            <a:off x="4832400" y="2455125"/>
            <a:ext cx="3677400" cy="24168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04800" lvl="1" marL="914400" rtl="0">
              <a:spcBef>
                <a:spcPts val="0"/>
              </a:spcBef>
              <a:spcAft>
                <a:spcPts val="0"/>
              </a:spcAft>
              <a:buClr>
                <a:schemeClr val="dk1"/>
              </a:buClr>
              <a:buSzPts val="1200"/>
              <a:buChar char="○"/>
              <a:defRPr sz="1200">
                <a:solidFill>
                  <a:schemeClr val="dk1"/>
                </a:solidFill>
              </a:defRPr>
            </a:lvl2pPr>
            <a:lvl3pPr indent="-304800" lvl="2" marL="1371600" rtl="0">
              <a:spcBef>
                <a:spcPts val="0"/>
              </a:spcBef>
              <a:spcAft>
                <a:spcPts val="0"/>
              </a:spcAft>
              <a:buClr>
                <a:schemeClr val="dk1"/>
              </a:buClr>
              <a:buSzPts val="1200"/>
              <a:buChar char="■"/>
              <a:defRPr sz="1200">
                <a:solidFill>
                  <a:schemeClr val="dk1"/>
                </a:solidFill>
              </a:defRPr>
            </a:lvl3pPr>
            <a:lvl4pPr indent="-304800" lvl="3" marL="1828800" rtl="0">
              <a:spcBef>
                <a:spcPts val="0"/>
              </a:spcBef>
              <a:spcAft>
                <a:spcPts val="0"/>
              </a:spcAft>
              <a:buClr>
                <a:schemeClr val="dk1"/>
              </a:buClr>
              <a:buSzPts val="1200"/>
              <a:buChar char="●"/>
              <a:defRPr sz="1200">
                <a:solidFill>
                  <a:schemeClr val="dk1"/>
                </a:solidFill>
              </a:defRPr>
            </a:lvl4pPr>
            <a:lvl5pPr indent="-304800" lvl="4" marL="2286000" rtl="0">
              <a:spcBef>
                <a:spcPts val="0"/>
              </a:spcBef>
              <a:spcAft>
                <a:spcPts val="0"/>
              </a:spcAft>
              <a:buClr>
                <a:schemeClr val="dk1"/>
              </a:buClr>
              <a:buSzPts val="1200"/>
              <a:buChar char="○"/>
              <a:defRPr sz="1200">
                <a:solidFill>
                  <a:schemeClr val="dk1"/>
                </a:solidFill>
              </a:defRPr>
            </a:lvl5pPr>
            <a:lvl6pPr indent="-304800" lvl="5" marL="2743200" rtl="0">
              <a:spcBef>
                <a:spcPts val="0"/>
              </a:spcBef>
              <a:spcAft>
                <a:spcPts val="0"/>
              </a:spcAft>
              <a:buClr>
                <a:schemeClr val="dk1"/>
              </a:buClr>
              <a:buSzPts val="1200"/>
              <a:buChar char="■"/>
              <a:defRPr sz="1200">
                <a:solidFill>
                  <a:schemeClr val="dk1"/>
                </a:solidFill>
              </a:defRPr>
            </a:lvl6pPr>
            <a:lvl7pPr indent="-304800" lvl="6" marL="3200400" rtl="0">
              <a:spcBef>
                <a:spcPts val="0"/>
              </a:spcBef>
              <a:spcAft>
                <a:spcPts val="0"/>
              </a:spcAft>
              <a:buClr>
                <a:schemeClr val="dk1"/>
              </a:buClr>
              <a:buSzPts val="1200"/>
              <a:buChar char="●"/>
              <a:defRPr sz="1200">
                <a:solidFill>
                  <a:schemeClr val="dk1"/>
                </a:solidFill>
              </a:defRPr>
            </a:lvl7pPr>
            <a:lvl8pPr indent="-304800" lvl="7" marL="3657600" rtl="0">
              <a:spcBef>
                <a:spcPts val="0"/>
              </a:spcBef>
              <a:spcAft>
                <a:spcPts val="0"/>
              </a:spcAft>
              <a:buClr>
                <a:schemeClr val="dk1"/>
              </a:buClr>
              <a:buSzPts val="1200"/>
              <a:buChar char="○"/>
              <a:defRPr sz="1200">
                <a:solidFill>
                  <a:schemeClr val="dk1"/>
                </a:solidFill>
              </a:defRPr>
            </a:lvl8pPr>
            <a:lvl9pPr indent="-304800" lvl="8" marL="4114800" rtl="0">
              <a:spcBef>
                <a:spcPts val="0"/>
              </a:spcBef>
              <a:spcAft>
                <a:spcPts val="0"/>
              </a:spcAft>
              <a:buClr>
                <a:schemeClr val="dk1"/>
              </a:buClr>
              <a:buSzPts val="1200"/>
              <a:buChar char="■"/>
              <a:defRPr sz="1200">
                <a:solidFill>
                  <a:schemeClr val="dk1"/>
                </a:solidFill>
              </a:defRPr>
            </a:lvl9pPr>
          </a:lstStyle>
          <a:p/>
        </p:txBody>
      </p:sp>
      <p:sp>
        <p:nvSpPr>
          <p:cNvPr id="686" name="Google Shape;686;p1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87" name="Google Shape;687;p123"/>
          <p:cNvSpPr txBox="1"/>
          <p:nvPr>
            <p:ph type="title"/>
          </p:nvPr>
        </p:nvSpPr>
        <p:spPr>
          <a:xfrm>
            <a:off x="787181" y="1103850"/>
            <a:ext cx="58278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1pPr>
            <a:lvl2pPr lvl="1"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2pPr>
            <a:lvl3pPr lvl="2"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3pPr>
            <a:lvl4pPr lvl="3"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4pPr>
            <a:lvl5pPr lvl="4"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5pPr>
            <a:lvl6pPr lvl="5"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6pPr>
            <a:lvl7pPr lvl="6"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7pPr>
            <a:lvl8pPr lvl="7"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8pPr>
            <a:lvl9pPr lvl="8"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9pPr>
          </a:lstStyle>
          <a:p/>
        </p:txBody>
      </p:sp>
      <p:sp>
        <p:nvSpPr>
          <p:cNvPr id="688" name="Google Shape;688;p123"/>
          <p:cNvSpPr/>
          <p:nvPr/>
        </p:nvSpPr>
        <p:spPr>
          <a:xfrm>
            <a:off x="875025" y="946175"/>
            <a:ext cx="476700" cy="25500"/>
          </a:xfrm>
          <a:prstGeom prst="rect">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00FF"/>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89" name="Shape 689"/>
        <p:cNvGrpSpPr/>
        <p:nvPr/>
      </p:nvGrpSpPr>
      <p:grpSpPr>
        <a:xfrm>
          <a:off x="0" y="0"/>
          <a:ext cx="0" cy="0"/>
          <a:chOff x="0" y="0"/>
          <a:chExt cx="0" cy="0"/>
        </a:xfrm>
      </p:grpSpPr>
      <p:sp>
        <p:nvSpPr>
          <p:cNvPr id="690" name="Google Shape;690;p1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691" name="Google Shape;691;p124"/>
          <p:cNvSpPr txBox="1"/>
          <p:nvPr>
            <p:ph type="title"/>
          </p:nvPr>
        </p:nvSpPr>
        <p:spPr>
          <a:xfrm>
            <a:off x="787181" y="1103850"/>
            <a:ext cx="58278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1pPr>
            <a:lvl2pPr lvl="1"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2pPr>
            <a:lvl3pPr lvl="2"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3pPr>
            <a:lvl4pPr lvl="3"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4pPr>
            <a:lvl5pPr lvl="4"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5pPr>
            <a:lvl6pPr lvl="5"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6pPr>
            <a:lvl7pPr lvl="6"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7pPr>
            <a:lvl8pPr lvl="7"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8pPr>
            <a:lvl9pPr lvl="8"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9pPr>
          </a:lstStyle>
          <a:p/>
        </p:txBody>
      </p:sp>
      <p:sp>
        <p:nvSpPr>
          <p:cNvPr id="692" name="Google Shape;692;p124"/>
          <p:cNvSpPr/>
          <p:nvPr/>
        </p:nvSpPr>
        <p:spPr>
          <a:xfrm>
            <a:off x="875025" y="946175"/>
            <a:ext cx="476700" cy="25500"/>
          </a:xfrm>
          <a:prstGeom prst="rect">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00FF"/>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pic>
        <p:nvPicPr>
          <p:cNvPr id="55" name="Google Shape;55;p14"/>
          <p:cNvPicPr preferRelativeResize="0"/>
          <p:nvPr/>
        </p:nvPicPr>
        <p:blipFill>
          <a:blip r:embed="rId2">
            <a:alphaModFix/>
          </a:blip>
          <a:stretch>
            <a:fillRect/>
          </a:stretch>
        </p:blipFill>
        <p:spPr>
          <a:xfrm>
            <a:off x="-140350" y="-78950"/>
            <a:ext cx="9424701" cy="5301400"/>
          </a:xfrm>
          <a:prstGeom prst="rect">
            <a:avLst/>
          </a:prstGeom>
          <a:noFill/>
          <a:ln>
            <a:noFill/>
          </a:ln>
        </p:spPr>
      </p:pic>
      <p:sp>
        <p:nvSpPr>
          <p:cNvPr id="56" name="Google Shape;56;p14"/>
          <p:cNvSpPr txBox="1"/>
          <p:nvPr>
            <p:ph type="ctrTitle"/>
          </p:nvPr>
        </p:nvSpPr>
        <p:spPr>
          <a:xfrm>
            <a:off x="1010651" y="2131400"/>
            <a:ext cx="3673200" cy="6315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100"/>
              <a:buFont typeface="Proxima Nova Semibold"/>
              <a:buNone/>
              <a:defRPr sz="2100">
                <a:solidFill>
                  <a:schemeClr val="lt1"/>
                </a:solidFill>
                <a:latin typeface="Proxima Nova Semibold"/>
                <a:ea typeface="Proxima Nova Semibold"/>
                <a:cs typeface="Proxima Nova Semibold"/>
                <a:sym typeface="Proxima Nova Semibold"/>
              </a:defRPr>
            </a:lvl1pPr>
            <a:lvl2pPr lvl="1" rtl="0" algn="ctr">
              <a:spcBef>
                <a:spcPts val="0"/>
              </a:spcBef>
              <a:spcAft>
                <a:spcPts val="0"/>
              </a:spcAft>
              <a:buSzPts val="5400"/>
              <a:buNone/>
              <a:defRPr sz="5400"/>
            </a:lvl2pPr>
            <a:lvl3pPr lvl="2" rtl="0" algn="ctr">
              <a:spcBef>
                <a:spcPts val="0"/>
              </a:spcBef>
              <a:spcAft>
                <a:spcPts val="0"/>
              </a:spcAft>
              <a:buSzPts val="5400"/>
              <a:buNone/>
              <a:defRPr sz="5400"/>
            </a:lvl3pPr>
            <a:lvl4pPr lvl="3" rtl="0" algn="ctr">
              <a:spcBef>
                <a:spcPts val="0"/>
              </a:spcBef>
              <a:spcAft>
                <a:spcPts val="0"/>
              </a:spcAft>
              <a:buSzPts val="5400"/>
              <a:buNone/>
              <a:defRPr sz="5400"/>
            </a:lvl4pPr>
            <a:lvl5pPr lvl="4" rtl="0" algn="ctr">
              <a:spcBef>
                <a:spcPts val="0"/>
              </a:spcBef>
              <a:spcAft>
                <a:spcPts val="0"/>
              </a:spcAft>
              <a:buSzPts val="5400"/>
              <a:buNone/>
              <a:defRPr sz="5400"/>
            </a:lvl5pPr>
            <a:lvl6pPr lvl="5" rtl="0" algn="ctr">
              <a:spcBef>
                <a:spcPts val="0"/>
              </a:spcBef>
              <a:spcAft>
                <a:spcPts val="0"/>
              </a:spcAft>
              <a:buSzPts val="5400"/>
              <a:buNone/>
              <a:defRPr sz="5400"/>
            </a:lvl6pPr>
            <a:lvl7pPr lvl="6" rtl="0" algn="ctr">
              <a:spcBef>
                <a:spcPts val="0"/>
              </a:spcBef>
              <a:spcAft>
                <a:spcPts val="0"/>
              </a:spcAft>
              <a:buSzPts val="5400"/>
              <a:buNone/>
              <a:defRPr sz="5400"/>
            </a:lvl7pPr>
            <a:lvl8pPr lvl="7" rtl="0" algn="ctr">
              <a:spcBef>
                <a:spcPts val="0"/>
              </a:spcBef>
              <a:spcAft>
                <a:spcPts val="0"/>
              </a:spcAft>
              <a:buSzPts val="5400"/>
              <a:buNone/>
              <a:defRPr sz="5400"/>
            </a:lvl8pPr>
            <a:lvl9pPr lvl="8" rtl="0" algn="ctr">
              <a:spcBef>
                <a:spcPts val="0"/>
              </a:spcBef>
              <a:spcAft>
                <a:spcPts val="0"/>
              </a:spcAft>
              <a:buSzPts val="5400"/>
              <a:buNone/>
              <a:defRPr sz="5400"/>
            </a:lvl9pPr>
          </a:lstStyle>
          <a:p/>
        </p:txBody>
      </p:sp>
      <p:sp>
        <p:nvSpPr>
          <p:cNvPr id="57" name="Google Shape;57;p14"/>
          <p:cNvSpPr txBox="1"/>
          <p:nvPr>
            <p:ph idx="1" type="subTitle"/>
          </p:nvPr>
        </p:nvSpPr>
        <p:spPr>
          <a:xfrm>
            <a:off x="1001525" y="2762907"/>
            <a:ext cx="2515500" cy="17709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rgbClr val="ABB6FF"/>
              </a:buClr>
              <a:buSzPts val="1400"/>
              <a:buFont typeface="Proxima Nova"/>
              <a:buNone/>
              <a:defRPr sz="1400">
                <a:solidFill>
                  <a:srgbClr val="ABB6FF"/>
                </a:solidFill>
                <a:latin typeface="Proxima Nova"/>
                <a:ea typeface="Proxima Nova"/>
                <a:cs typeface="Proxima Nova"/>
                <a:sym typeface="Proxima Nova"/>
              </a:defRPr>
            </a:lvl1pPr>
            <a:lvl2pPr lvl="1" rtl="0">
              <a:lnSpc>
                <a:spcPct val="100000"/>
              </a:lnSpc>
              <a:spcBef>
                <a:spcPts val="0"/>
              </a:spcBef>
              <a:spcAft>
                <a:spcPts val="0"/>
              </a:spcAft>
              <a:buClr>
                <a:srgbClr val="ABB6FF"/>
              </a:buClr>
              <a:buSzPts val="1700"/>
              <a:buFont typeface="Proxima Nova"/>
              <a:buNone/>
              <a:defRPr sz="1700">
                <a:solidFill>
                  <a:srgbClr val="ABB6FF"/>
                </a:solidFill>
                <a:latin typeface="Proxima Nova"/>
                <a:ea typeface="Proxima Nova"/>
                <a:cs typeface="Proxima Nova"/>
                <a:sym typeface="Proxima Nova"/>
              </a:defRPr>
            </a:lvl2pPr>
            <a:lvl3pPr lvl="2" rtl="0">
              <a:lnSpc>
                <a:spcPct val="100000"/>
              </a:lnSpc>
              <a:spcBef>
                <a:spcPts val="0"/>
              </a:spcBef>
              <a:spcAft>
                <a:spcPts val="0"/>
              </a:spcAft>
              <a:buClr>
                <a:srgbClr val="ABB6FF"/>
              </a:buClr>
              <a:buSzPts val="1700"/>
              <a:buFont typeface="Proxima Nova"/>
              <a:buNone/>
              <a:defRPr sz="1700">
                <a:solidFill>
                  <a:srgbClr val="ABB6FF"/>
                </a:solidFill>
                <a:latin typeface="Proxima Nova"/>
                <a:ea typeface="Proxima Nova"/>
                <a:cs typeface="Proxima Nova"/>
                <a:sym typeface="Proxima Nova"/>
              </a:defRPr>
            </a:lvl3pPr>
            <a:lvl4pPr lvl="3" rtl="0">
              <a:lnSpc>
                <a:spcPct val="100000"/>
              </a:lnSpc>
              <a:spcBef>
                <a:spcPts val="0"/>
              </a:spcBef>
              <a:spcAft>
                <a:spcPts val="0"/>
              </a:spcAft>
              <a:buClr>
                <a:srgbClr val="ABB6FF"/>
              </a:buClr>
              <a:buSzPts val="1700"/>
              <a:buFont typeface="Proxima Nova"/>
              <a:buNone/>
              <a:defRPr sz="1700">
                <a:solidFill>
                  <a:srgbClr val="ABB6FF"/>
                </a:solidFill>
                <a:latin typeface="Proxima Nova"/>
                <a:ea typeface="Proxima Nova"/>
                <a:cs typeface="Proxima Nova"/>
                <a:sym typeface="Proxima Nova"/>
              </a:defRPr>
            </a:lvl4pPr>
            <a:lvl5pPr lvl="4" rtl="0">
              <a:lnSpc>
                <a:spcPct val="100000"/>
              </a:lnSpc>
              <a:spcBef>
                <a:spcPts val="0"/>
              </a:spcBef>
              <a:spcAft>
                <a:spcPts val="0"/>
              </a:spcAft>
              <a:buClr>
                <a:srgbClr val="ABB6FF"/>
              </a:buClr>
              <a:buSzPts val="1700"/>
              <a:buFont typeface="Proxima Nova"/>
              <a:buNone/>
              <a:defRPr sz="1700">
                <a:solidFill>
                  <a:srgbClr val="ABB6FF"/>
                </a:solidFill>
                <a:latin typeface="Proxima Nova"/>
                <a:ea typeface="Proxima Nova"/>
                <a:cs typeface="Proxima Nova"/>
                <a:sym typeface="Proxima Nova"/>
              </a:defRPr>
            </a:lvl5pPr>
            <a:lvl6pPr lvl="5" rtl="0">
              <a:lnSpc>
                <a:spcPct val="100000"/>
              </a:lnSpc>
              <a:spcBef>
                <a:spcPts val="0"/>
              </a:spcBef>
              <a:spcAft>
                <a:spcPts val="0"/>
              </a:spcAft>
              <a:buClr>
                <a:srgbClr val="ABB6FF"/>
              </a:buClr>
              <a:buSzPts val="1700"/>
              <a:buFont typeface="Proxima Nova"/>
              <a:buNone/>
              <a:defRPr sz="1700">
                <a:solidFill>
                  <a:srgbClr val="ABB6FF"/>
                </a:solidFill>
                <a:latin typeface="Proxima Nova"/>
                <a:ea typeface="Proxima Nova"/>
                <a:cs typeface="Proxima Nova"/>
                <a:sym typeface="Proxima Nova"/>
              </a:defRPr>
            </a:lvl6pPr>
            <a:lvl7pPr lvl="6" rtl="0">
              <a:lnSpc>
                <a:spcPct val="100000"/>
              </a:lnSpc>
              <a:spcBef>
                <a:spcPts val="0"/>
              </a:spcBef>
              <a:spcAft>
                <a:spcPts val="0"/>
              </a:spcAft>
              <a:buClr>
                <a:srgbClr val="ABB6FF"/>
              </a:buClr>
              <a:buSzPts val="1700"/>
              <a:buFont typeface="Proxima Nova"/>
              <a:buNone/>
              <a:defRPr sz="1700">
                <a:solidFill>
                  <a:srgbClr val="ABB6FF"/>
                </a:solidFill>
                <a:latin typeface="Proxima Nova"/>
                <a:ea typeface="Proxima Nova"/>
                <a:cs typeface="Proxima Nova"/>
                <a:sym typeface="Proxima Nova"/>
              </a:defRPr>
            </a:lvl7pPr>
            <a:lvl8pPr lvl="7" rtl="0">
              <a:lnSpc>
                <a:spcPct val="100000"/>
              </a:lnSpc>
              <a:spcBef>
                <a:spcPts val="0"/>
              </a:spcBef>
              <a:spcAft>
                <a:spcPts val="0"/>
              </a:spcAft>
              <a:buClr>
                <a:srgbClr val="ABB6FF"/>
              </a:buClr>
              <a:buSzPts val="1700"/>
              <a:buFont typeface="Proxima Nova"/>
              <a:buNone/>
              <a:defRPr sz="1700">
                <a:solidFill>
                  <a:srgbClr val="ABB6FF"/>
                </a:solidFill>
                <a:latin typeface="Proxima Nova"/>
                <a:ea typeface="Proxima Nova"/>
                <a:cs typeface="Proxima Nova"/>
                <a:sym typeface="Proxima Nova"/>
              </a:defRPr>
            </a:lvl8pPr>
            <a:lvl9pPr lvl="8" rtl="0">
              <a:lnSpc>
                <a:spcPct val="100000"/>
              </a:lnSpc>
              <a:spcBef>
                <a:spcPts val="0"/>
              </a:spcBef>
              <a:spcAft>
                <a:spcPts val="0"/>
              </a:spcAft>
              <a:buClr>
                <a:srgbClr val="ABB6FF"/>
              </a:buClr>
              <a:buSzPts val="1700"/>
              <a:buFont typeface="Proxima Nova"/>
              <a:buNone/>
              <a:defRPr sz="1700">
                <a:solidFill>
                  <a:srgbClr val="ABB6FF"/>
                </a:solidFill>
                <a:latin typeface="Proxima Nova"/>
                <a:ea typeface="Proxima Nova"/>
                <a:cs typeface="Proxima Nova"/>
                <a:sym typeface="Proxima Nova"/>
              </a:defRPr>
            </a:lvl9pPr>
          </a:lstStyle>
          <a:p/>
        </p:txBody>
      </p:sp>
      <p:sp>
        <p:nvSpPr>
          <p:cNvPr id="58" name="Google Shape;58;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59" name="Google Shape;59;p14"/>
          <p:cNvPicPr preferRelativeResize="0"/>
          <p:nvPr/>
        </p:nvPicPr>
        <p:blipFill>
          <a:blip r:embed="rId3">
            <a:alphaModFix/>
          </a:blip>
          <a:stretch>
            <a:fillRect/>
          </a:stretch>
        </p:blipFill>
        <p:spPr>
          <a:xfrm>
            <a:off x="4906839" y="2022865"/>
            <a:ext cx="3127575" cy="2207150"/>
          </a:xfrm>
          <a:prstGeom prst="rect">
            <a:avLst/>
          </a:prstGeom>
          <a:noFill/>
          <a:ln>
            <a:noFill/>
          </a:ln>
        </p:spPr>
      </p:pic>
      <p:pic>
        <p:nvPicPr>
          <p:cNvPr id="60" name="Google Shape;60;p14"/>
          <p:cNvPicPr preferRelativeResize="0"/>
          <p:nvPr/>
        </p:nvPicPr>
        <p:blipFill>
          <a:blip r:embed="rId4">
            <a:alphaModFix/>
          </a:blip>
          <a:stretch>
            <a:fillRect/>
          </a:stretch>
        </p:blipFill>
        <p:spPr>
          <a:xfrm>
            <a:off x="517650" y="447350"/>
            <a:ext cx="2391525" cy="1478750"/>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blipFill>
          <a:blip r:embed="rId2">
            <a:alphaModFix/>
          </a:blip>
          <a:stretch>
            <a:fillRect/>
          </a:stretch>
        </a:blipFill>
      </p:bgPr>
    </p:bg>
    <p:spTree>
      <p:nvGrpSpPr>
        <p:cNvPr id="693" name="Shape 693"/>
        <p:cNvGrpSpPr/>
        <p:nvPr/>
      </p:nvGrpSpPr>
      <p:grpSpPr>
        <a:xfrm>
          <a:off x="0" y="0"/>
          <a:ext cx="0" cy="0"/>
          <a:chOff x="0" y="0"/>
          <a:chExt cx="0" cy="0"/>
        </a:xfrm>
      </p:grpSpPr>
      <p:sp>
        <p:nvSpPr>
          <p:cNvPr id="694" name="Google Shape;694;p125"/>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3800"/>
              <a:buFont typeface="Proxima Nova Semibold"/>
              <a:buNone/>
              <a:defRPr sz="3800">
                <a:solidFill>
                  <a:schemeClr val="lt1"/>
                </a:solidFill>
                <a:latin typeface="Proxima Nova Semibold"/>
                <a:ea typeface="Proxima Nova Semibold"/>
                <a:cs typeface="Proxima Nova Semibold"/>
                <a:sym typeface="Proxima Nova Semibold"/>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695" name="Google Shape;695;p1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96" name="Shape 696"/>
        <p:cNvGrpSpPr/>
        <p:nvPr/>
      </p:nvGrpSpPr>
      <p:grpSpPr>
        <a:xfrm>
          <a:off x="0" y="0"/>
          <a:ext cx="0" cy="0"/>
          <a:chOff x="0" y="0"/>
          <a:chExt cx="0" cy="0"/>
        </a:xfrm>
      </p:grpSpPr>
      <p:sp>
        <p:nvSpPr>
          <p:cNvPr id="697" name="Google Shape;697;p12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126"/>
          <p:cNvSpPr txBox="1"/>
          <p:nvPr>
            <p:ph idx="1" type="subTitle"/>
          </p:nvPr>
        </p:nvSpPr>
        <p:spPr>
          <a:xfrm>
            <a:off x="265500" y="1954200"/>
            <a:ext cx="4045200" cy="12351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Clr>
                <a:schemeClr val="dk1"/>
              </a:buClr>
              <a:buSzPts val="1800"/>
              <a:buFont typeface="Proxima Nova Semibold"/>
              <a:buNone/>
              <a:defRPr>
                <a:solidFill>
                  <a:schemeClr val="dk1"/>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699" name="Google Shape;699;p1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00" name="Google Shape;700;p126"/>
          <p:cNvSpPr txBox="1"/>
          <p:nvPr>
            <p:ph idx="2" type="subTitle"/>
          </p:nvPr>
        </p:nvSpPr>
        <p:spPr>
          <a:xfrm>
            <a:off x="4877325" y="1954200"/>
            <a:ext cx="4045200" cy="12351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SzPts val="1800"/>
              <a:buFont typeface="Proxima Nova Semibold"/>
              <a:buNone/>
              <a:defRPr>
                <a:latin typeface="Proxima Nova Semibold"/>
                <a:ea typeface="Proxima Nova Semibold"/>
                <a:cs typeface="Proxima Nova Semibold"/>
                <a:sym typeface="Proxima Nova Semibold"/>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1" name="Shape 701"/>
        <p:cNvGrpSpPr/>
        <p:nvPr/>
      </p:nvGrpSpPr>
      <p:grpSpPr>
        <a:xfrm>
          <a:off x="0" y="0"/>
          <a:ext cx="0" cy="0"/>
          <a:chOff x="0" y="0"/>
          <a:chExt cx="0" cy="0"/>
        </a:xfrm>
      </p:grpSpPr>
      <p:sp>
        <p:nvSpPr>
          <p:cNvPr id="702" name="Google Shape;702;p1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03" name="Google Shape;703;p127"/>
          <p:cNvSpPr txBox="1"/>
          <p:nvPr>
            <p:ph type="title"/>
          </p:nvPr>
        </p:nvSpPr>
        <p:spPr>
          <a:xfrm>
            <a:off x="787181" y="1103850"/>
            <a:ext cx="58278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1pPr>
            <a:lvl2pPr lvl="1"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2pPr>
            <a:lvl3pPr lvl="2"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3pPr>
            <a:lvl4pPr lvl="3"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4pPr>
            <a:lvl5pPr lvl="4"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5pPr>
            <a:lvl6pPr lvl="5"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6pPr>
            <a:lvl7pPr lvl="6"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7pPr>
            <a:lvl8pPr lvl="7"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8pPr>
            <a:lvl9pPr lvl="8"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9pPr>
          </a:lstStyle>
          <a:p/>
        </p:txBody>
      </p:sp>
      <p:sp>
        <p:nvSpPr>
          <p:cNvPr id="704" name="Google Shape;704;p127"/>
          <p:cNvSpPr/>
          <p:nvPr/>
        </p:nvSpPr>
        <p:spPr>
          <a:xfrm>
            <a:off x="875025" y="946175"/>
            <a:ext cx="476700" cy="25500"/>
          </a:xfrm>
          <a:prstGeom prst="rect">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00FF"/>
              </a:solidFill>
            </a:endParaRPr>
          </a:p>
        </p:txBody>
      </p:sp>
      <p:sp>
        <p:nvSpPr>
          <p:cNvPr id="705" name="Google Shape;705;p127"/>
          <p:cNvSpPr txBox="1"/>
          <p:nvPr/>
        </p:nvSpPr>
        <p:spPr>
          <a:xfrm>
            <a:off x="897125" y="2670485"/>
            <a:ext cx="10815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B7B7B7"/>
                </a:solidFill>
                <a:latin typeface="Proxima Nova Semibold"/>
                <a:ea typeface="Proxima Nova Semibold"/>
                <a:cs typeface="Proxima Nova Semibold"/>
                <a:sym typeface="Proxima Nova Semibold"/>
              </a:rPr>
              <a:t>Increasing</a:t>
            </a:r>
            <a:endParaRPr sz="1000">
              <a:solidFill>
                <a:srgbClr val="B7B7B7"/>
              </a:solidFill>
              <a:latin typeface="Proxima Nova Semibold"/>
              <a:ea typeface="Proxima Nova Semibold"/>
              <a:cs typeface="Proxima Nova Semibold"/>
              <a:sym typeface="Proxima Nova Semibold"/>
            </a:endParaRPr>
          </a:p>
          <a:p>
            <a:pPr indent="0" lvl="0" marL="0" rtl="0" algn="ctr">
              <a:spcBef>
                <a:spcPts val="0"/>
              </a:spcBef>
              <a:spcAft>
                <a:spcPts val="0"/>
              </a:spcAft>
              <a:buNone/>
            </a:pPr>
            <a:r>
              <a:rPr lang="en" sz="1000">
                <a:solidFill>
                  <a:srgbClr val="B7B7B7"/>
                </a:solidFill>
                <a:latin typeface="Proxima Nova Semibold"/>
                <a:ea typeface="Proxima Nova Semibold"/>
                <a:cs typeface="Proxima Nova Semibold"/>
                <a:sym typeface="Proxima Nova Semibold"/>
              </a:rPr>
              <a:t>Competition</a:t>
            </a:r>
            <a:endParaRPr sz="1000">
              <a:solidFill>
                <a:srgbClr val="B7B7B7"/>
              </a:solidFill>
              <a:latin typeface="Proxima Nova Semibold"/>
              <a:ea typeface="Proxima Nova Semibold"/>
              <a:cs typeface="Proxima Nova Semibold"/>
              <a:sym typeface="Proxima Nova Semibold"/>
            </a:endParaRPr>
          </a:p>
        </p:txBody>
      </p:sp>
      <p:sp>
        <p:nvSpPr>
          <p:cNvPr id="706" name="Google Shape;706;p127"/>
          <p:cNvSpPr txBox="1"/>
          <p:nvPr/>
        </p:nvSpPr>
        <p:spPr>
          <a:xfrm>
            <a:off x="833225" y="2987050"/>
            <a:ext cx="12093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200">
                <a:latin typeface="Proxima Nova Semibold"/>
                <a:ea typeface="Proxima Nova Semibold"/>
                <a:cs typeface="Proxima Nova Semibold"/>
                <a:sym typeface="Proxima Nova Semibold"/>
              </a:rPr>
              <a:t>26x</a:t>
            </a:r>
            <a:endParaRPr sz="4200">
              <a:latin typeface="Proxima Nova Semibold"/>
              <a:ea typeface="Proxima Nova Semibold"/>
              <a:cs typeface="Proxima Nova Semibold"/>
              <a:sym typeface="Proxima Nova Semibold"/>
            </a:endParaRPr>
          </a:p>
        </p:txBody>
      </p:sp>
      <p:sp>
        <p:nvSpPr>
          <p:cNvPr id="707" name="Google Shape;707;p127"/>
          <p:cNvSpPr txBox="1"/>
          <p:nvPr/>
        </p:nvSpPr>
        <p:spPr>
          <a:xfrm>
            <a:off x="897125" y="3823375"/>
            <a:ext cx="1081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rgbClr val="000000"/>
                </a:solidFill>
                <a:latin typeface="Proxima Nova"/>
                <a:ea typeface="Proxima Nova"/>
                <a:cs typeface="Proxima Nova"/>
                <a:sym typeface="Proxima Nova"/>
              </a:rPr>
              <a:t>Number of martech companies over 7 years to 2025</a:t>
            </a:r>
            <a:endParaRPr sz="800">
              <a:solidFill>
                <a:srgbClr val="000000"/>
              </a:solidFill>
              <a:latin typeface="Proxima Nova"/>
              <a:ea typeface="Proxima Nova"/>
              <a:cs typeface="Proxima Nova"/>
              <a:sym typeface="Proxima Nova"/>
            </a:endParaRPr>
          </a:p>
        </p:txBody>
      </p:sp>
      <p:sp>
        <p:nvSpPr>
          <p:cNvPr id="708" name="Google Shape;708;p127"/>
          <p:cNvSpPr txBox="1"/>
          <p:nvPr/>
        </p:nvSpPr>
        <p:spPr>
          <a:xfrm>
            <a:off x="2952954" y="2670485"/>
            <a:ext cx="10815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B7B7B7"/>
                </a:solidFill>
                <a:latin typeface="Proxima Nova Semibold"/>
                <a:ea typeface="Proxima Nova Semibold"/>
                <a:cs typeface="Proxima Nova Semibold"/>
                <a:sym typeface="Proxima Nova Semibold"/>
              </a:rPr>
              <a:t>Faster Disruption</a:t>
            </a:r>
            <a:endParaRPr sz="1000">
              <a:solidFill>
                <a:srgbClr val="B7B7B7"/>
              </a:solidFill>
              <a:latin typeface="Proxima Nova Semibold"/>
              <a:ea typeface="Proxima Nova Semibold"/>
              <a:cs typeface="Proxima Nova Semibold"/>
              <a:sym typeface="Proxima Nova Semibold"/>
            </a:endParaRPr>
          </a:p>
        </p:txBody>
      </p:sp>
      <p:sp>
        <p:nvSpPr>
          <p:cNvPr id="709" name="Google Shape;709;p127"/>
          <p:cNvSpPr txBox="1"/>
          <p:nvPr/>
        </p:nvSpPr>
        <p:spPr>
          <a:xfrm>
            <a:off x="2889054" y="2987050"/>
            <a:ext cx="12093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200">
                <a:latin typeface="Proxima Nova Semibold"/>
                <a:ea typeface="Proxima Nova Semibold"/>
                <a:cs typeface="Proxima Nova Semibold"/>
                <a:sym typeface="Proxima Nova Semibold"/>
              </a:rPr>
              <a:t>72%</a:t>
            </a:r>
            <a:endParaRPr sz="4200">
              <a:latin typeface="Proxima Nova Semibold"/>
              <a:ea typeface="Proxima Nova Semibold"/>
              <a:cs typeface="Proxima Nova Semibold"/>
              <a:sym typeface="Proxima Nova Semibold"/>
            </a:endParaRPr>
          </a:p>
        </p:txBody>
      </p:sp>
      <p:sp>
        <p:nvSpPr>
          <p:cNvPr id="710" name="Google Shape;710;p127"/>
          <p:cNvSpPr txBox="1"/>
          <p:nvPr/>
        </p:nvSpPr>
        <p:spPr>
          <a:xfrm>
            <a:off x="2834979" y="3823375"/>
            <a:ext cx="13176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rgbClr val="000000"/>
                </a:solidFill>
                <a:latin typeface="Proxima Nova"/>
                <a:ea typeface="Proxima Nova"/>
                <a:cs typeface="Proxima Nova"/>
                <a:sym typeface="Proxima Nova"/>
              </a:rPr>
              <a:t>Companies vulnerable to disruption</a:t>
            </a:r>
            <a:endParaRPr sz="800">
              <a:solidFill>
                <a:srgbClr val="000000"/>
              </a:solidFill>
              <a:latin typeface="Proxima Nova"/>
              <a:ea typeface="Proxima Nova"/>
              <a:cs typeface="Proxima Nova"/>
              <a:sym typeface="Proxima Nova"/>
            </a:endParaRPr>
          </a:p>
        </p:txBody>
      </p:sp>
      <p:sp>
        <p:nvSpPr>
          <p:cNvPr id="711" name="Google Shape;711;p127"/>
          <p:cNvSpPr txBox="1"/>
          <p:nvPr/>
        </p:nvSpPr>
        <p:spPr>
          <a:xfrm>
            <a:off x="5173652" y="2670475"/>
            <a:ext cx="748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B7B7B7"/>
                </a:solidFill>
                <a:latin typeface="Proxima Nova Semibold"/>
                <a:ea typeface="Proxima Nova Semibold"/>
                <a:cs typeface="Proxima Nova Semibold"/>
                <a:sym typeface="Proxima Nova Semibold"/>
              </a:rPr>
              <a:t>Exploding Data</a:t>
            </a:r>
            <a:endParaRPr sz="1000">
              <a:solidFill>
                <a:srgbClr val="B7B7B7"/>
              </a:solidFill>
              <a:latin typeface="Proxima Nova Semibold"/>
              <a:ea typeface="Proxima Nova Semibold"/>
              <a:cs typeface="Proxima Nova Semibold"/>
              <a:sym typeface="Proxima Nova Semibold"/>
            </a:endParaRPr>
          </a:p>
        </p:txBody>
      </p:sp>
      <p:sp>
        <p:nvSpPr>
          <p:cNvPr id="712" name="Google Shape;712;p127"/>
          <p:cNvSpPr txBox="1"/>
          <p:nvPr/>
        </p:nvSpPr>
        <p:spPr>
          <a:xfrm>
            <a:off x="4943152" y="2987050"/>
            <a:ext cx="12093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200">
                <a:latin typeface="Proxima Nova Semibold"/>
                <a:ea typeface="Proxima Nova Semibold"/>
                <a:cs typeface="Proxima Nova Semibold"/>
                <a:sym typeface="Proxima Nova Semibold"/>
              </a:rPr>
              <a:t>10x</a:t>
            </a:r>
            <a:endParaRPr sz="4200">
              <a:latin typeface="Proxima Nova Semibold"/>
              <a:ea typeface="Proxima Nova Semibold"/>
              <a:cs typeface="Proxima Nova Semibold"/>
              <a:sym typeface="Proxima Nova Semibold"/>
            </a:endParaRPr>
          </a:p>
        </p:txBody>
      </p:sp>
      <p:sp>
        <p:nvSpPr>
          <p:cNvPr id="713" name="Google Shape;713;p127"/>
          <p:cNvSpPr txBox="1"/>
          <p:nvPr/>
        </p:nvSpPr>
        <p:spPr>
          <a:xfrm>
            <a:off x="5007052" y="3823375"/>
            <a:ext cx="1081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rgbClr val="000000"/>
                </a:solidFill>
                <a:latin typeface="Proxima Nova"/>
                <a:ea typeface="Proxima Nova"/>
                <a:cs typeface="Proxima Nova"/>
                <a:sym typeface="Proxima Nova"/>
              </a:rPr>
              <a:t>Number of martech companies over 7 years to 2025</a:t>
            </a:r>
            <a:endParaRPr sz="800">
              <a:solidFill>
                <a:srgbClr val="000000"/>
              </a:solidFill>
              <a:latin typeface="Proxima Nova"/>
              <a:ea typeface="Proxima Nova"/>
              <a:cs typeface="Proxima Nova"/>
              <a:sym typeface="Proxima Nova"/>
            </a:endParaRPr>
          </a:p>
        </p:txBody>
      </p:sp>
      <p:sp>
        <p:nvSpPr>
          <p:cNvPr id="714" name="Google Shape;714;p127"/>
          <p:cNvSpPr txBox="1"/>
          <p:nvPr/>
        </p:nvSpPr>
        <p:spPr>
          <a:xfrm>
            <a:off x="7035525" y="2670485"/>
            <a:ext cx="10815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B7B7B7"/>
                </a:solidFill>
                <a:latin typeface="Proxima Nova Semibold"/>
                <a:ea typeface="Proxima Nova Semibold"/>
                <a:cs typeface="Proxima Nova Semibold"/>
                <a:sym typeface="Proxima Nova Semibold"/>
              </a:rPr>
              <a:t>Educated Prospects</a:t>
            </a:r>
            <a:endParaRPr sz="1000">
              <a:solidFill>
                <a:srgbClr val="B7B7B7"/>
              </a:solidFill>
              <a:latin typeface="Proxima Nova Semibold"/>
              <a:ea typeface="Proxima Nova Semibold"/>
              <a:cs typeface="Proxima Nova Semibold"/>
              <a:sym typeface="Proxima Nova Semibold"/>
            </a:endParaRPr>
          </a:p>
        </p:txBody>
      </p:sp>
      <p:sp>
        <p:nvSpPr>
          <p:cNvPr id="715" name="Google Shape;715;p127"/>
          <p:cNvSpPr txBox="1"/>
          <p:nvPr/>
        </p:nvSpPr>
        <p:spPr>
          <a:xfrm>
            <a:off x="6896225" y="2987050"/>
            <a:ext cx="13602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200">
                <a:latin typeface="Proxima Nova Semibold"/>
                <a:ea typeface="Proxima Nova Semibold"/>
                <a:cs typeface="Proxima Nova Semibold"/>
                <a:sym typeface="Proxima Nova Semibold"/>
              </a:rPr>
              <a:t>50%</a:t>
            </a:r>
            <a:endParaRPr sz="4200">
              <a:latin typeface="Proxima Nova Semibold"/>
              <a:ea typeface="Proxima Nova Semibold"/>
              <a:cs typeface="Proxima Nova Semibold"/>
              <a:sym typeface="Proxima Nova Semibold"/>
            </a:endParaRPr>
          </a:p>
        </p:txBody>
      </p:sp>
      <p:sp>
        <p:nvSpPr>
          <p:cNvPr id="716" name="Google Shape;716;p127"/>
          <p:cNvSpPr txBox="1"/>
          <p:nvPr/>
        </p:nvSpPr>
        <p:spPr>
          <a:xfrm>
            <a:off x="7035525" y="3823375"/>
            <a:ext cx="10815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rgbClr val="000000"/>
                </a:solidFill>
                <a:latin typeface="Proxima Nova"/>
                <a:ea typeface="Proxima Nova"/>
                <a:cs typeface="Proxima Nova"/>
                <a:sym typeface="Proxima Nova"/>
              </a:rPr>
              <a:t>Buyers research multiple vendors</a:t>
            </a:r>
            <a:endParaRPr sz="800">
              <a:solidFill>
                <a:srgbClr val="000000"/>
              </a:solidFill>
              <a:latin typeface="Proxima Nova"/>
              <a:ea typeface="Proxima Nova"/>
              <a:cs typeface="Proxima Nova"/>
              <a:sym typeface="Proxima Nova"/>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4">
  <p:cSld name="BLANK_7">
    <p:spTree>
      <p:nvGrpSpPr>
        <p:cNvPr id="717" name="Shape 717"/>
        <p:cNvGrpSpPr/>
        <p:nvPr/>
      </p:nvGrpSpPr>
      <p:grpSpPr>
        <a:xfrm>
          <a:off x="0" y="0"/>
          <a:ext cx="0" cy="0"/>
          <a:chOff x="0" y="0"/>
          <a:chExt cx="0" cy="0"/>
        </a:xfrm>
      </p:grpSpPr>
      <p:sp>
        <p:nvSpPr>
          <p:cNvPr id="718" name="Google Shape;718;p128"/>
          <p:cNvSpPr/>
          <p:nvPr/>
        </p:nvSpPr>
        <p:spPr>
          <a:xfrm>
            <a:off x="-10" y="0"/>
            <a:ext cx="5564400" cy="5182500"/>
          </a:xfrm>
          <a:prstGeom prst="rect">
            <a:avLst/>
          </a:prstGeom>
          <a:solidFill>
            <a:schemeClr val="dk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128"/>
          <p:cNvSpPr txBox="1"/>
          <p:nvPr>
            <p:ph idx="1" type="subTitle"/>
          </p:nvPr>
        </p:nvSpPr>
        <p:spPr>
          <a:xfrm>
            <a:off x="265500" y="539400"/>
            <a:ext cx="4045200" cy="1235100"/>
          </a:xfrm>
          <a:prstGeom prst="rect">
            <a:avLst/>
          </a:prstGeom>
        </p:spPr>
        <p:txBody>
          <a:bodyPr anchorCtr="0" anchor="ctr" bIns="91425" lIns="91425" spcFirstLastPara="1" rIns="91425" wrap="square" tIns="91425">
            <a:normAutofit/>
          </a:bodyPr>
          <a:lstStyle>
            <a:lvl1pPr lvl="0" rtl="0">
              <a:lnSpc>
                <a:spcPct val="100000"/>
              </a:lnSpc>
              <a:spcBef>
                <a:spcPts val="0"/>
              </a:spcBef>
              <a:spcAft>
                <a:spcPts val="0"/>
              </a:spcAft>
              <a:buClr>
                <a:schemeClr val="lt1"/>
              </a:buClr>
              <a:buSzPts val="3000"/>
              <a:buFont typeface="Proxima Nova Semibold"/>
              <a:buNone/>
              <a:defRPr sz="3000">
                <a:solidFill>
                  <a:schemeClr val="lt1"/>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2pPr>
            <a:lvl3pPr lvl="2"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3pPr>
            <a:lvl4pPr lvl="3"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4pPr>
            <a:lvl5pPr lvl="4"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5pPr>
            <a:lvl6pPr lvl="5"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6pPr>
            <a:lvl7pPr lvl="6"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7pPr>
            <a:lvl8pPr lvl="7"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8pPr>
            <a:lvl9pPr lvl="8"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9pPr>
          </a:lstStyle>
          <a:p/>
        </p:txBody>
      </p:sp>
      <p:sp>
        <p:nvSpPr>
          <p:cNvPr id="720" name="Google Shape;720;p128"/>
          <p:cNvSpPr txBox="1"/>
          <p:nvPr>
            <p:ph idx="2" type="subTitle"/>
          </p:nvPr>
        </p:nvSpPr>
        <p:spPr>
          <a:xfrm>
            <a:off x="265500" y="1973700"/>
            <a:ext cx="4045200" cy="12351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1"/>
              </a:buClr>
              <a:buSzPts val="1800"/>
              <a:buFont typeface="Proxima Nova Semibold"/>
              <a:buNone/>
              <a:defRPr>
                <a:solidFill>
                  <a:schemeClr val="lt1"/>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2pPr>
            <a:lvl3pPr lvl="2"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3pPr>
            <a:lvl4pPr lvl="3"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4pPr>
            <a:lvl5pPr lvl="4"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5pPr>
            <a:lvl6pPr lvl="5"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6pPr>
            <a:lvl7pPr lvl="6"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7pPr>
            <a:lvl8pPr lvl="7"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8pPr>
            <a:lvl9pPr lvl="8"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9pPr>
          </a:lstStyle>
          <a:p/>
        </p:txBody>
      </p:sp>
      <p:sp>
        <p:nvSpPr>
          <p:cNvPr id="721" name="Google Shape;721;p128"/>
          <p:cNvSpPr txBox="1"/>
          <p:nvPr>
            <p:ph idx="3" type="subTitle"/>
          </p:nvPr>
        </p:nvSpPr>
        <p:spPr>
          <a:xfrm>
            <a:off x="6039025" y="1973700"/>
            <a:ext cx="2554200" cy="12351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1"/>
              </a:buClr>
              <a:buSzPts val="1800"/>
              <a:buFont typeface="Proxima Nova Semibold"/>
              <a:buNone/>
              <a:defRPr>
                <a:solidFill>
                  <a:schemeClr val="dk1"/>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dk1"/>
              </a:buClr>
              <a:buSzPts val="1800"/>
              <a:buFont typeface="Proxima Nova Semibold"/>
              <a:buNone/>
              <a:defRPr sz="1800">
                <a:solidFill>
                  <a:schemeClr val="dk1"/>
                </a:solidFill>
                <a:latin typeface="Proxima Nova Semibold"/>
                <a:ea typeface="Proxima Nova Semibold"/>
                <a:cs typeface="Proxima Nova Semibold"/>
                <a:sym typeface="Proxima Nova Semibold"/>
              </a:defRPr>
            </a:lvl2pPr>
            <a:lvl3pPr lvl="2" rtl="0" algn="ctr">
              <a:lnSpc>
                <a:spcPct val="100000"/>
              </a:lnSpc>
              <a:spcBef>
                <a:spcPts val="0"/>
              </a:spcBef>
              <a:spcAft>
                <a:spcPts val="0"/>
              </a:spcAft>
              <a:buClr>
                <a:schemeClr val="dk1"/>
              </a:buClr>
              <a:buSzPts val="1800"/>
              <a:buFont typeface="Proxima Nova Semibold"/>
              <a:buNone/>
              <a:defRPr sz="1800">
                <a:solidFill>
                  <a:schemeClr val="dk1"/>
                </a:solidFill>
                <a:latin typeface="Proxima Nova Semibold"/>
                <a:ea typeface="Proxima Nova Semibold"/>
                <a:cs typeface="Proxima Nova Semibold"/>
                <a:sym typeface="Proxima Nova Semibold"/>
              </a:defRPr>
            </a:lvl3pPr>
            <a:lvl4pPr lvl="3" rtl="0" algn="ctr">
              <a:lnSpc>
                <a:spcPct val="100000"/>
              </a:lnSpc>
              <a:spcBef>
                <a:spcPts val="0"/>
              </a:spcBef>
              <a:spcAft>
                <a:spcPts val="0"/>
              </a:spcAft>
              <a:buClr>
                <a:schemeClr val="dk1"/>
              </a:buClr>
              <a:buSzPts val="1800"/>
              <a:buFont typeface="Proxima Nova Semibold"/>
              <a:buNone/>
              <a:defRPr sz="1800">
                <a:solidFill>
                  <a:schemeClr val="dk1"/>
                </a:solidFill>
                <a:latin typeface="Proxima Nova Semibold"/>
                <a:ea typeface="Proxima Nova Semibold"/>
                <a:cs typeface="Proxima Nova Semibold"/>
                <a:sym typeface="Proxima Nova Semibold"/>
              </a:defRPr>
            </a:lvl4pPr>
            <a:lvl5pPr lvl="4" rtl="0" algn="ctr">
              <a:lnSpc>
                <a:spcPct val="100000"/>
              </a:lnSpc>
              <a:spcBef>
                <a:spcPts val="0"/>
              </a:spcBef>
              <a:spcAft>
                <a:spcPts val="0"/>
              </a:spcAft>
              <a:buClr>
                <a:schemeClr val="dk1"/>
              </a:buClr>
              <a:buSzPts val="1800"/>
              <a:buFont typeface="Proxima Nova Semibold"/>
              <a:buNone/>
              <a:defRPr sz="1800">
                <a:solidFill>
                  <a:schemeClr val="dk1"/>
                </a:solidFill>
                <a:latin typeface="Proxima Nova Semibold"/>
                <a:ea typeface="Proxima Nova Semibold"/>
                <a:cs typeface="Proxima Nova Semibold"/>
                <a:sym typeface="Proxima Nova Semibold"/>
              </a:defRPr>
            </a:lvl5pPr>
            <a:lvl6pPr lvl="5" rtl="0" algn="ctr">
              <a:lnSpc>
                <a:spcPct val="100000"/>
              </a:lnSpc>
              <a:spcBef>
                <a:spcPts val="0"/>
              </a:spcBef>
              <a:spcAft>
                <a:spcPts val="0"/>
              </a:spcAft>
              <a:buClr>
                <a:schemeClr val="dk1"/>
              </a:buClr>
              <a:buSzPts val="1800"/>
              <a:buFont typeface="Proxima Nova Semibold"/>
              <a:buNone/>
              <a:defRPr sz="1800">
                <a:solidFill>
                  <a:schemeClr val="dk1"/>
                </a:solidFill>
                <a:latin typeface="Proxima Nova Semibold"/>
                <a:ea typeface="Proxima Nova Semibold"/>
                <a:cs typeface="Proxima Nova Semibold"/>
                <a:sym typeface="Proxima Nova Semibold"/>
              </a:defRPr>
            </a:lvl6pPr>
            <a:lvl7pPr lvl="6" rtl="0" algn="ctr">
              <a:lnSpc>
                <a:spcPct val="100000"/>
              </a:lnSpc>
              <a:spcBef>
                <a:spcPts val="0"/>
              </a:spcBef>
              <a:spcAft>
                <a:spcPts val="0"/>
              </a:spcAft>
              <a:buClr>
                <a:schemeClr val="dk1"/>
              </a:buClr>
              <a:buSzPts val="1800"/>
              <a:buFont typeface="Proxima Nova Semibold"/>
              <a:buNone/>
              <a:defRPr sz="1800">
                <a:solidFill>
                  <a:schemeClr val="dk1"/>
                </a:solidFill>
                <a:latin typeface="Proxima Nova Semibold"/>
                <a:ea typeface="Proxima Nova Semibold"/>
                <a:cs typeface="Proxima Nova Semibold"/>
                <a:sym typeface="Proxima Nova Semibold"/>
              </a:defRPr>
            </a:lvl7pPr>
            <a:lvl8pPr lvl="7" rtl="0" algn="ctr">
              <a:lnSpc>
                <a:spcPct val="100000"/>
              </a:lnSpc>
              <a:spcBef>
                <a:spcPts val="0"/>
              </a:spcBef>
              <a:spcAft>
                <a:spcPts val="0"/>
              </a:spcAft>
              <a:buClr>
                <a:schemeClr val="dk1"/>
              </a:buClr>
              <a:buSzPts val="1800"/>
              <a:buFont typeface="Proxima Nova Semibold"/>
              <a:buNone/>
              <a:defRPr sz="1800">
                <a:solidFill>
                  <a:schemeClr val="dk1"/>
                </a:solidFill>
                <a:latin typeface="Proxima Nova Semibold"/>
                <a:ea typeface="Proxima Nova Semibold"/>
                <a:cs typeface="Proxima Nova Semibold"/>
                <a:sym typeface="Proxima Nova Semibold"/>
              </a:defRPr>
            </a:lvl8pPr>
            <a:lvl9pPr lvl="8" rtl="0" algn="ctr">
              <a:lnSpc>
                <a:spcPct val="100000"/>
              </a:lnSpc>
              <a:spcBef>
                <a:spcPts val="0"/>
              </a:spcBef>
              <a:spcAft>
                <a:spcPts val="0"/>
              </a:spcAft>
              <a:buClr>
                <a:schemeClr val="dk1"/>
              </a:buClr>
              <a:buSzPts val="1800"/>
              <a:buFont typeface="Proxima Nova Semibold"/>
              <a:buNone/>
              <a:defRPr sz="1800">
                <a:solidFill>
                  <a:schemeClr val="dk1"/>
                </a:solidFill>
                <a:latin typeface="Proxima Nova Semibold"/>
                <a:ea typeface="Proxima Nova Semibold"/>
                <a:cs typeface="Proxima Nova Semibold"/>
                <a:sym typeface="Proxima Nova Semibold"/>
              </a:defRPr>
            </a:lvl9pPr>
          </a:lstStyle>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ith grey logo">
  <p:cSld name="SECTION_HEADER_1_2">
    <p:bg>
      <p:bgPr>
        <a:blipFill>
          <a:blip r:embed="rId2">
            <a:alphaModFix/>
          </a:blip>
          <a:stretch>
            <a:fillRect/>
          </a:stretch>
        </a:blipFill>
      </p:bgPr>
    </p:bg>
    <p:spTree>
      <p:nvGrpSpPr>
        <p:cNvPr id="722" name="Shape 722"/>
        <p:cNvGrpSpPr/>
        <p:nvPr/>
      </p:nvGrpSpPr>
      <p:grpSpPr>
        <a:xfrm>
          <a:off x="0" y="0"/>
          <a:ext cx="0" cy="0"/>
          <a:chOff x="0" y="0"/>
          <a:chExt cx="0" cy="0"/>
        </a:xfrm>
      </p:grpSpPr>
      <p:sp>
        <p:nvSpPr>
          <p:cNvPr id="723" name="Google Shape;723;p129"/>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lt1"/>
              </a:buClr>
              <a:buSzPts val="2800"/>
              <a:buFont typeface="Proxima Nova Semibold"/>
              <a:buNone/>
              <a:defRPr>
                <a:solidFill>
                  <a:schemeClr val="lt1"/>
                </a:solidFill>
                <a:latin typeface="Proxima Nova Semibold"/>
                <a:ea typeface="Proxima Nova Semibold"/>
                <a:cs typeface="Proxima Nova Semibold"/>
                <a:sym typeface="Proxima Nova Semibold"/>
              </a:defRPr>
            </a:lvl1pPr>
            <a:lvl2pPr lvl="1" rtl="0" algn="ctr">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2pPr>
            <a:lvl3pPr lvl="2" rtl="0" algn="ctr">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3pPr>
            <a:lvl4pPr lvl="3" rtl="0" algn="ctr">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4pPr>
            <a:lvl5pPr lvl="4" rtl="0" algn="ctr">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5pPr>
            <a:lvl6pPr lvl="5" rtl="0" algn="ctr">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6pPr>
            <a:lvl7pPr lvl="6" rtl="0" algn="ctr">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7pPr>
            <a:lvl8pPr lvl="7" rtl="0" algn="ctr">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8pPr>
            <a:lvl9pPr lvl="8" rtl="0" algn="ctr">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9pPr>
          </a:lstStyle>
          <a:p/>
        </p:txBody>
      </p:sp>
      <p:pic>
        <p:nvPicPr>
          <p:cNvPr id="724" name="Google Shape;724;p129"/>
          <p:cNvPicPr preferRelativeResize="0"/>
          <p:nvPr/>
        </p:nvPicPr>
        <p:blipFill>
          <a:blip r:embed="rId3">
            <a:alphaModFix/>
          </a:blip>
          <a:stretch>
            <a:fillRect/>
          </a:stretch>
        </p:blipFill>
        <p:spPr>
          <a:xfrm>
            <a:off x="8510226" y="4655225"/>
            <a:ext cx="455525" cy="284703"/>
          </a:xfrm>
          <a:prstGeom prst="rect">
            <a:avLst/>
          </a:prstGeom>
          <a:noFill/>
          <a:ln>
            <a:noFill/>
          </a:ln>
        </p:spPr>
      </p:pic>
      <p:sp>
        <p:nvSpPr>
          <p:cNvPr id="725" name="Google Shape;725;p129"/>
          <p:cNvSpPr/>
          <p:nvPr/>
        </p:nvSpPr>
        <p:spPr>
          <a:xfrm>
            <a:off x="4333225" y="2992638"/>
            <a:ext cx="387300" cy="24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with white logo">
  <p:cSld name="CUSTOM_4_1_1_1">
    <p:bg>
      <p:bgPr>
        <a:solidFill>
          <a:schemeClr val="lt2"/>
        </a:solidFill>
      </p:bgPr>
    </p:bg>
    <p:spTree>
      <p:nvGrpSpPr>
        <p:cNvPr id="726" name="Shape 726"/>
        <p:cNvGrpSpPr/>
        <p:nvPr/>
      </p:nvGrpSpPr>
      <p:grpSpPr>
        <a:xfrm>
          <a:off x="0" y="0"/>
          <a:ext cx="0" cy="0"/>
          <a:chOff x="0" y="0"/>
          <a:chExt cx="0" cy="0"/>
        </a:xfrm>
      </p:grpSpPr>
      <p:pic>
        <p:nvPicPr>
          <p:cNvPr id="727" name="Google Shape;727;p130"/>
          <p:cNvPicPr preferRelativeResize="0"/>
          <p:nvPr/>
        </p:nvPicPr>
        <p:blipFill>
          <a:blip r:embed="rId2">
            <a:alphaModFix/>
          </a:blip>
          <a:stretch>
            <a:fillRect/>
          </a:stretch>
        </p:blipFill>
        <p:spPr>
          <a:xfrm>
            <a:off x="8510226" y="4731425"/>
            <a:ext cx="455525" cy="284703"/>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wo sides) with white logo">
  <p:cSld name="CUSTOM_4_1_1_1_2_1_1">
    <p:bg>
      <p:bgPr>
        <a:solidFill>
          <a:srgbClr val="FFFFFF"/>
        </a:solidFill>
      </p:bgPr>
    </p:bg>
    <p:spTree>
      <p:nvGrpSpPr>
        <p:cNvPr id="728" name="Shape 728"/>
        <p:cNvGrpSpPr/>
        <p:nvPr/>
      </p:nvGrpSpPr>
      <p:grpSpPr>
        <a:xfrm>
          <a:off x="0" y="0"/>
          <a:ext cx="0" cy="0"/>
          <a:chOff x="0" y="0"/>
          <a:chExt cx="0" cy="0"/>
        </a:xfrm>
      </p:grpSpPr>
      <p:sp>
        <p:nvSpPr>
          <p:cNvPr id="729" name="Google Shape;729;p131"/>
          <p:cNvSpPr/>
          <p:nvPr/>
        </p:nvSpPr>
        <p:spPr>
          <a:xfrm>
            <a:off x="4572000" y="0"/>
            <a:ext cx="4572000" cy="51435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131"/>
          <p:cNvSpPr txBox="1"/>
          <p:nvPr>
            <p:ph type="title"/>
          </p:nvPr>
        </p:nvSpPr>
        <p:spPr>
          <a:xfrm>
            <a:off x="387250" y="2034300"/>
            <a:ext cx="3801600" cy="1074900"/>
          </a:xfrm>
          <a:prstGeom prst="rect">
            <a:avLst/>
          </a:prstGeom>
        </p:spPr>
        <p:txBody>
          <a:bodyPr anchorCtr="0" anchor="t" bIns="91425" lIns="91425" spcFirstLastPara="1" rIns="91425" wrap="square" tIns="91425">
            <a:normAutofit/>
          </a:bodyPr>
          <a:lstStyle>
            <a:lvl1pPr lvl="0" rtl="0">
              <a:spcBef>
                <a:spcPts val="0"/>
              </a:spcBef>
              <a:spcAft>
                <a:spcPts val="0"/>
              </a:spcAft>
              <a:buNone/>
              <a:defRPr>
                <a:latin typeface="Proxima Nova Semibold"/>
                <a:ea typeface="Proxima Nova Semibold"/>
                <a:cs typeface="Proxima Nova Semibold"/>
                <a:sym typeface="Proxima Nova Semibold"/>
              </a:defRPr>
            </a:lvl1pPr>
            <a:lvl2pPr lvl="1" rtl="0">
              <a:spcBef>
                <a:spcPts val="0"/>
              </a:spcBef>
              <a:spcAft>
                <a:spcPts val="0"/>
              </a:spcAft>
              <a:buNone/>
              <a:defRPr>
                <a:solidFill>
                  <a:schemeClr val="accent2"/>
                </a:solidFill>
              </a:defRPr>
            </a:lvl2pPr>
            <a:lvl3pPr lvl="2" rtl="0">
              <a:spcBef>
                <a:spcPts val="0"/>
              </a:spcBef>
              <a:spcAft>
                <a:spcPts val="0"/>
              </a:spcAft>
              <a:buNone/>
              <a:defRPr>
                <a:solidFill>
                  <a:schemeClr val="accent2"/>
                </a:solidFill>
              </a:defRPr>
            </a:lvl3pPr>
            <a:lvl4pPr lvl="3" rtl="0">
              <a:spcBef>
                <a:spcPts val="0"/>
              </a:spcBef>
              <a:spcAft>
                <a:spcPts val="0"/>
              </a:spcAft>
              <a:buNone/>
              <a:defRPr>
                <a:solidFill>
                  <a:schemeClr val="accent2"/>
                </a:solidFill>
              </a:defRPr>
            </a:lvl4pPr>
            <a:lvl5pPr lvl="4" rtl="0">
              <a:spcBef>
                <a:spcPts val="0"/>
              </a:spcBef>
              <a:spcAft>
                <a:spcPts val="0"/>
              </a:spcAft>
              <a:buNone/>
              <a:defRPr>
                <a:solidFill>
                  <a:schemeClr val="accent2"/>
                </a:solidFill>
              </a:defRPr>
            </a:lvl5pPr>
            <a:lvl6pPr lvl="5" rtl="0">
              <a:spcBef>
                <a:spcPts val="0"/>
              </a:spcBef>
              <a:spcAft>
                <a:spcPts val="0"/>
              </a:spcAft>
              <a:buNone/>
              <a:defRPr>
                <a:solidFill>
                  <a:schemeClr val="accent2"/>
                </a:solidFill>
              </a:defRPr>
            </a:lvl6pPr>
            <a:lvl7pPr lvl="6" rtl="0">
              <a:spcBef>
                <a:spcPts val="0"/>
              </a:spcBef>
              <a:spcAft>
                <a:spcPts val="0"/>
              </a:spcAft>
              <a:buNone/>
              <a:defRPr>
                <a:solidFill>
                  <a:schemeClr val="accent2"/>
                </a:solidFill>
              </a:defRPr>
            </a:lvl7pPr>
            <a:lvl8pPr lvl="7" rtl="0">
              <a:spcBef>
                <a:spcPts val="0"/>
              </a:spcBef>
              <a:spcAft>
                <a:spcPts val="0"/>
              </a:spcAft>
              <a:buNone/>
              <a:defRPr>
                <a:solidFill>
                  <a:schemeClr val="accent2"/>
                </a:solidFill>
              </a:defRPr>
            </a:lvl8pPr>
            <a:lvl9pPr lvl="8" rtl="0">
              <a:spcBef>
                <a:spcPts val="0"/>
              </a:spcBef>
              <a:spcAft>
                <a:spcPts val="0"/>
              </a:spcAft>
              <a:buNone/>
              <a:defRPr>
                <a:solidFill>
                  <a:schemeClr val="accent2"/>
                </a:solidFill>
              </a:defRPr>
            </a:lvl9pPr>
          </a:lstStyle>
          <a:p/>
        </p:txBody>
      </p:sp>
      <p:sp>
        <p:nvSpPr>
          <p:cNvPr id="731" name="Google Shape;731;p131"/>
          <p:cNvSpPr txBox="1"/>
          <p:nvPr>
            <p:ph idx="1" type="body"/>
          </p:nvPr>
        </p:nvSpPr>
        <p:spPr>
          <a:xfrm>
            <a:off x="4992900" y="757950"/>
            <a:ext cx="3730200" cy="36276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Font typeface="Proxima Nova"/>
              <a:buChar char="●"/>
              <a:defRPr>
                <a:solidFill>
                  <a:schemeClr val="lt1"/>
                </a:solidFill>
                <a:latin typeface="Proxima Nova"/>
                <a:ea typeface="Proxima Nova"/>
                <a:cs typeface="Proxima Nova"/>
                <a:sym typeface="Proxima Nova"/>
              </a:defRPr>
            </a:lvl1pPr>
            <a:lvl2pPr indent="-317500" lvl="1" marL="9144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2pPr>
            <a:lvl3pPr indent="-317500" lvl="2" marL="13716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3pPr>
            <a:lvl4pPr indent="-317500" lvl="3" marL="18288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4pPr>
            <a:lvl5pPr indent="-317500" lvl="4" marL="22860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5pPr>
            <a:lvl6pPr indent="-317500" lvl="5" marL="27432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6pPr>
            <a:lvl7pPr indent="-317500" lvl="6" marL="32004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7pPr>
            <a:lvl8pPr indent="-317500" lvl="7" marL="36576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8pPr>
            <a:lvl9pPr indent="-317500" lvl="8" marL="41148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9pPr>
          </a:lstStyle>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with grey logo">
  <p:cSld name="CUSTOM_4_1_1_1_2">
    <p:bg>
      <p:bgPr>
        <a:solidFill>
          <a:schemeClr val="dk2"/>
        </a:solidFill>
      </p:bgPr>
    </p:bg>
    <p:spTree>
      <p:nvGrpSpPr>
        <p:cNvPr id="732" name="Shape 732"/>
        <p:cNvGrpSpPr/>
        <p:nvPr/>
      </p:nvGrpSpPr>
      <p:grpSpPr>
        <a:xfrm>
          <a:off x="0" y="0"/>
          <a:ext cx="0" cy="0"/>
          <a:chOff x="0" y="0"/>
          <a:chExt cx="0" cy="0"/>
        </a:xfrm>
      </p:grpSpPr>
      <p:pic>
        <p:nvPicPr>
          <p:cNvPr id="733" name="Google Shape;733;p132"/>
          <p:cNvPicPr preferRelativeResize="0"/>
          <p:nvPr/>
        </p:nvPicPr>
        <p:blipFill>
          <a:blip r:embed="rId2">
            <a:alphaModFix/>
          </a:blip>
          <a:stretch>
            <a:fillRect/>
          </a:stretch>
        </p:blipFill>
        <p:spPr>
          <a:xfrm>
            <a:off x="8564925" y="4801975"/>
            <a:ext cx="346126" cy="143601"/>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ster" showMasterSp="0">
  <p:cSld name="TITLE_AND_BODY_1">
    <p:spTree>
      <p:nvGrpSpPr>
        <p:cNvPr id="734" name="Shape 734"/>
        <p:cNvGrpSpPr/>
        <p:nvPr/>
      </p:nvGrpSpPr>
      <p:grpSpPr>
        <a:xfrm>
          <a:off x="0" y="0"/>
          <a:ext cx="0" cy="0"/>
          <a:chOff x="0" y="0"/>
          <a:chExt cx="0" cy="0"/>
        </a:xfrm>
      </p:grpSpPr>
      <p:sp>
        <p:nvSpPr>
          <p:cNvPr id="735" name="Google Shape;735;p133"/>
          <p:cNvSpPr txBox="1"/>
          <p:nvPr>
            <p:ph idx="12" type="sldNum"/>
          </p:nvPr>
        </p:nvSpPr>
        <p:spPr>
          <a:xfrm>
            <a:off x="8310108" y="4803219"/>
            <a:ext cx="205200" cy="207900"/>
          </a:xfrm>
          <a:prstGeom prst="rect">
            <a:avLst/>
          </a:prstGeom>
          <a:noFill/>
          <a:ln>
            <a:noFill/>
          </a:ln>
        </p:spPr>
        <p:txBody>
          <a:bodyPr anchorCtr="0" anchor="ctr" bIns="34275" lIns="34275" spcFirstLastPara="1" rIns="34275" wrap="square" tIns="34275">
            <a:spAutoFit/>
          </a:bodyPr>
          <a:lstStyle>
            <a:lvl1pPr indent="0" lvl="0"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1pPr>
            <a:lvl2pPr indent="0" lvl="1"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2pPr>
            <a:lvl3pPr indent="0" lvl="2"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3pPr>
            <a:lvl4pPr indent="0" lvl="3"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4pPr>
            <a:lvl5pPr indent="0" lvl="4"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5pPr>
            <a:lvl6pPr indent="0" lvl="5"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6pPr>
            <a:lvl7pPr indent="0" lvl="6"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7pPr>
            <a:lvl8pPr indent="0" lvl="7"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8pPr>
            <a:lvl9pPr indent="0" lvl="8"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b="0" sz="1000">
              <a:solidFill>
                <a:schemeClr val="dk2"/>
              </a:solidFill>
              <a:latin typeface="Arial"/>
              <a:ea typeface="Arial"/>
              <a:cs typeface="Arial"/>
              <a:sym typeface="Aria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2_1">
  <p:cSld name="TITLE_AND_BODY_2_1">
    <p:bg>
      <p:bgPr>
        <a:solidFill>
          <a:srgbClr val="FFFFFF"/>
        </a:solidFill>
      </p:bgPr>
    </p:bg>
    <p:spTree>
      <p:nvGrpSpPr>
        <p:cNvPr id="736" name="Shape 736"/>
        <p:cNvGrpSpPr/>
        <p:nvPr/>
      </p:nvGrpSpPr>
      <p:grpSpPr>
        <a:xfrm>
          <a:off x="0" y="0"/>
          <a:ext cx="0" cy="0"/>
          <a:chOff x="0" y="0"/>
          <a:chExt cx="0" cy="0"/>
        </a:xfrm>
      </p:grpSpPr>
      <p:sp>
        <p:nvSpPr>
          <p:cNvPr id="737" name="Google Shape;737;p13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38" name="Google Shape;738;p13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Font typeface="Roboto Light"/>
              <a:buChar char="●"/>
              <a:defRPr>
                <a:latin typeface="Roboto Light"/>
                <a:ea typeface="Roboto Light"/>
                <a:cs typeface="Roboto Light"/>
                <a:sym typeface="Roboto Light"/>
              </a:defRPr>
            </a:lvl1pPr>
            <a:lvl2pPr indent="-317500" lvl="1" marL="914400" rtl="0">
              <a:spcBef>
                <a:spcPts val="0"/>
              </a:spcBef>
              <a:spcAft>
                <a:spcPts val="0"/>
              </a:spcAft>
              <a:buSzPts val="1400"/>
              <a:buFont typeface="Roboto Light"/>
              <a:buChar char="○"/>
              <a:defRPr>
                <a:latin typeface="Roboto Light"/>
                <a:ea typeface="Roboto Light"/>
                <a:cs typeface="Roboto Light"/>
                <a:sym typeface="Roboto Light"/>
              </a:defRPr>
            </a:lvl2pPr>
            <a:lvl3pPr indent="-317500" lvl="2" marL="1371600" rtl="0">
              <a:spcBef>
                <a:spcPts val="0"/>
              </a:spcBef>
              <a:spcAft>
                <a:spcPts val="0"/>
              </a:spcAft>
              <a:buSzPts val="1400"/>
              <a:buFont typeface="Roboto Light"/>
              <a:buChar char="■"/>
              <a:defRPr>
                <a:latin typeface="Roboto Light"/>
                <a:ea typeface="Roboto Light"/>
                <a:cs typeface="Roboto Light"/>
                <a:sym typeface="Roboto Light"/>
              </a:defRPr>
            </a:lvl3pPr>
            <a:lvl4pPr indent="-317500" lvl="3" marL="1828800" rtl="0">
              <a:spcBef>
                <a:spcPts val="0"/>
              </a:spcBef>
              <a:spcAft>
                <a:spcPts val="0"/>
              </a:spcAft>
              <a:buSzPts val="1400"/>
              <a:buFont typeface="Roboto Light"/>
              <a:buChar char="●"/>
              <a:defRPr>
                <a:latin typeface="Roboto Light"/>
                <a:ea typeface="Roboto Light"/>
                <a:cs typeface="Roboto Light"/>
                <a:sym typeface="Roboto Light"/>
              </a:defRPr>
            </a:lvl4pPr>
            <a:lvl5pPr indent="-317500" lvl="4" marL="2286000" rtl="0">
              <a:spcBef>
                <a:spcPts val="0"/>
              </a:spcBef>
              <a:spcAft>
                <a:spcPts val="0"/>
              </a:spcAft>
              <a:buSzPts val="1400"/>
              <a:buFont typeface="Roboto Light"/>
              <a:buChar char="○"/>
              <a:defRPr>
                <a:latin typeface="Roboto Light"/>
                <a:ea typeface="Roboto Light"/>
                <a:cs typeface="Roboto Light"/>
                <a:sym typeface="Roboto Light"/>
              </a:defRPr>
            </a:lvl5pPr>
            <a:lvl6pPr indent="-317500" lvl="5" marL="2743200" rtl="0">
              <a:spcBef>
                <a:spcPts val="0"/>
              </a:spcBef>
              <a:spcAft>
                <a:spcPts val="0"/>
              </a:spcAft>
              <a:buSzPts val="1400"/>
              <a:buFont typeface="Roboto Light"/>
              <a:buChar char="■"/>
              <a:defRPr>
                <a:latin typeface="Roboto Light"/>
                <a:ea typeface="Roboto Light"/>
                <a:cs typeface="Roboto Light"/>
                <a:sym typeface="Roboto Light"/>
              </a:defRPr>
            </a:lvl6pPr>
            <a:lvl7pPr indent="-317500" lvl="6" marL="3200400" rtl="0">
              <a:spcBef>
                <a:spcPts val="0"/>
              </a:spcBef>
              <a:spcAft>
                <a:spcPts val="0"/>
              </a:spcAft>
              <a:buSzPts val="1400"/>
              <a:buFont typeface="Roboto Light"/>
              <a:buChar char="●"/>
              <a:defRPr>
                <a:latin typeface="Roboto Light"/>
                <a:ea typeface="Roboto Light"/>
                <a:cs typeface="Roboto Light"/>
                <a:sym typeface="Roboto Light"/>
              </a:defRPr>
            </a:lvl7pPr>
            <a:lvl8pPr indent="-317500" lvl="7" marL="3657600" rtl="0">
              <a:spcBef>
                <a:spcPts val="0"/>
              </a:spcBef>
              <a:spcAft>
                <a:spcPts val="0"/>
              </a:spcAft>
              <a:buSzPts val="1400"/>
              <a:buFont typeface="Roboto Light"/>
              <a:buChar char="○"/>
              <a:defRPr>
                <a:latin typeface="Roboto Light"/>
                <a:ea typeface="Roboto Light"/>
                <a:cs typeface="Roboto Light"/>
                <a:sym typeface="Roboto Light"/>
              </a:defRPr>
            </a:lvl8pPr>
            <a:lvl9pPr indent="-317500" lvl="8" marL="4114800" rtl="0">
              <a:spcBef>
                <a:spcPts val="0"/>
              </a:spcBef>
              <a:spcAft>
                <a:spcPts val="0"/>
              </a:spcAft>
              <a:buSzPts val="1400"/>
              <a:buFont typeface="Roboto Light"/>
              <a:buChar char="■"/>
              <a:defRPr>
                <a:latin typeface="Roboto Light"/>
                <a:ea typeface="Roboto Light"/>
                <a:cs typeface="Roboto Light"/>
                <a:sym typeface="Roboto Light"/>
              </a:defRPr>
            </a:lvl9pPr>
          </a:lstStyle>
          <a:p/>
        </p:txBody>
      </p:sp>
      <p:pic>
        <p:nvPicPr>
          <p:cNvPr id="739" name="Google Shape;739;p134"/>
          <p:cNvPicPr preferRelativeResize="0"/>
          <p:nvPr/>
        </p:nvPicPr>
        <p:blipFill rotWithShape="1">
          <a:blip r:embed="rId2">
            <a:alphaModFix/>
          </a:blip>
          <a:srcRect b="0" l="0" r="0" t="0"/>
          <a:stretch/>
        </p:blipFill>
        <p:spPr>
          <a:xfrm>
            <a:off x="8510226" y="4731425"/>
            <a:ext cx="455524" cy="284702"/>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Page " type="titleOnly">
  <p:cSld name="TITLE_ONLY">
    <p:spTree>
      <p:nvGrpSpPr>
        <p:cNvPr id="61" name="Shape 61"/>
        <p:cNvGrpSpPr/>
        <p:nvPr/>
      </p:nvGrpSpPr>
      <p:grpSpPr>
        <a:xfrm>
          <a:off x="0" y="0"/>
          <a:ext cx="0" cy="0"/>
          <a:chOff x="0" y="0"/>
          <a:chExt cx="0" cy="0"/>
        </a:xfrm>
      </p:grpSpPr>
      <p:pic>
        <p:nvPicPr>
          <p:cNvPr id="62" name="Google Shape;62;p15"/>
          <p:cNvPicPr preferRelativeResize="0"/>
          <p:nvPr/>
        </p:nvPicPr>
        <p:blipFill>
          <a:blip r:embed="rId2">
            <a:alphaModFix/>
          </a:blip>
          <a:stretch>
            <a:fillRect/>
          </a:stretch>
        </p:blipFill>
        <p:spPr>
          <a:xfrm>
            <a:off x="8113453" y="4489275"/>
            <a:ext cx="866700" cy="535900"/>
          </a:xfrm>
          <a:prstGeom prst="rect">
            <a:avLst/>
          </a:prstGeom>
          <a:noFill/>
          <a:ln>
            <a:noFill/>
          </a:ln>
        </p:spPr>
      </p:pic>
      <p:sp>
        <p:nvSpPr>
          <p:cNvPr id="63" name="Google Shape;63;p15"/>
          <p:cNvSpPr txBox="1"/>
          <p:nvPr>
            <p:ph type="title"/>
          </p:nvPr>
        </p:nvSpPr>
        <p:spPr>
          <a:xfrm>
            <a:off x="518125" y="421125"/>
            <a:ext cx="76401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700"/>
              <a:buFont typeface="Proxima Nova Extrabold"/>
              <a:buNone/>
              <a:defRPr sz="2700">
                <a:latin typeface="Proxima Nova Extrabold"/>
                <a:ea typeface="Proxima Nova Extrabold"/>
                <a:cs typeface="Proxima Nova Extrabold"/>
                <a:sym typeface="Proxima Nova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C/C Background with white logo 1">
  <p:cSld name="CUSTOM_4_1_1_1_2_1_3">
    <p:bg>
      <p:bgPr>
        <a:blipFill>
          <a:blip r:embed="rId2">
            <a:alphaModFix/>
          </a:blip>
          <a:stretch>
            <a:fillRect/>
          </a:stretch>
        </a:blipFill>
      </p:bgPr>
    </p:bg>
    <p:spTree>
      <p:nvGrpSpPr>
        <p:cNvPr id="740" name="Shape 740"/>
        <p:cNvGrpSpPr/>
        <p:nvPr/>
      </p:nvGrpSpPr>
      <p:grpSpPr>
        <a:xfrm>
          <a:off x="0" y="0"/>
          <a:ext cx="0" cy="0"/>
          <a:chOff x="0" y="0"/>
          <a:chExt cx="0" cy="0"/>
        </a:xfrm>
      </p:grpSpPr>
      <p:pic>
        <p:nvPicPr>
          <p:cNvPr id="741" name="Google Shape;741;p135"/>
          <p:cNvPicPr preferRelativeResize="0"/>
          <p:nvPr/>
        </p:nvPicPr>
        <p:blipFill rotWithShape="1">
          <a:blip r:embed="rId3">
            <a:alphaModFix/>
          </a:blip>
          <a:srcRect b="16839" l="0" r="0" t="16839"/>
          <a:stretch/>
        </p:blipFill>
        <p:spPr>
          <a:xfrm>
            <a:off x="8601983" y="4818699"/>
            <a:ext cx="375980" cy="155850"/>
          </a:xfrm>
          <a:prstGeom prst="rect">
            <a:avLst/>
          </a:prstGeom>
          <a:noFill/>
          <a:ln>
            <a:noFill/>
          </a:ln>
        </p:spPr>
      </p:pic>
      <p:sp>
        <p:nvSpPr>
          <p:cNvPr id="742" name="Google Shape;742;p135"/>
          <p:cNvSpPr/>
          <p:nvPr/>
        </p:nvSpPr>
        <p:spPr>
          <a:xfrm>
            <a:off x="0" y="0"/>
            <a:ext cx="9144000" cy="2709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cxnSp>
        <p:nvCxnSpPr>
          <p:cNvPr id="743" name="Google Shape;743;p135"/>
          <p:cNvCxnSpPr/>
          <p:nvPr/>
        </p:nvCxnSpPr>
        <p:spPr>
          <a:xfrm>
            <a:off x="4591850" y="3436600"/>
            <a:ext cx="0" cy="1086900"/>
          </a:xfrm>
          <a:prstGeom prst="straightConnector1">
            <a:avLst/>
          </a:prstGeom>
          <a:noFill/>
          <a:ln cap="flat" cmpd="sng" w="9525">
            <a:solidFill>
              <a:srgbClr val="CC99FF"/>
            </a:solidFill>
            <a:prstDash val="solid"/>
            <a:round/>
            <a:headEnd len="med" w="med" type="none"/>
            <a:tailEnd len="med" w="med" type="none"/>
          </a:ln>
        </p:spPr>
      </p:cxnSp>
      <p:grpSp>
        <p:nvGrpSpPr>
          <p:cNvPr id="744" name="Google Shape;744;p135"/>
          <p:cNvGrpSpPr/>
          <p:nvPr/>
        </p:nvGrpSpPr>
        <p:grpSpPr>
          <a:xfrm>
            <a:off x="4564822" y="3881313"/>
            <a:ext cx="2723304" cy="693313"/>
            <a:chOff x="1171618" y="2801000"/>
            <a:chExt cx="2356207" cy="693313"/>
          </a:xfrm>
        </p:grpSpPr>
        <p:sp>
          <p:nvSpPr>
            <p:cNvPr id="745" name="Google Shape;745;p135"/>
            <p:cNvSpPr txBox="1"/>
            <p:nvPr/>
          </p:nvSpPr>
          <p:spPr>
            <a:xfrm>
              <a:off x="1171625" y="2801000"/>
              <a:ext cx="2356200" cy="39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Catamaran"/>
                  <a:ea typeface="Catamaran"/>
                  <a:cs typeface="Catamaran"/>
                  <a:sym typeface="Catamaran"/>
                </a:rPr>
                <a:t>    </a:t>
              </a:r>
              <a:r>
                <a:rPr lang="en" sz="2400">
                  <a:solidFill>
                    <a:srgbClr val="FFFFFF"/>
                  </a:solidFill>
                  <a:latin typeface="Catamaran"/>
                  <a:ea typeface="Catamaran"/>
                  <a:cs typeface="Catamaran"/>
                  <a:sym typeface="Catamaran"/>
                </a:rPr>
                <a:t>24%</a:t>
              </a:r>
              <a:endParaRPr sz="2400">
                <a:solidFill>
                  <a:srgbClr val="FFFFFF"/>
                </a:solidFill>
                <a:latin typeface="Catamaran"/>
                <a:ea typeface="Catamaran"/>
                <a:cs typeface="Catamaran"/>
                <a:sym typeface="Catamaran"/>
              </a:endParaRPr>
            </a:p>
          </p:txBody>
        </p:sp>
        <p:sp>
          <p:nvSpPr>
            <p:cNvPr id="746" name="Google Shape;746;p135"/>
            <p:cNvSpPr txBox="1"/>
            <p:nvPr/>
          </p:nvSpPr>
          <p:spPr>
            <a:xfrm>
              <a:off x="1171618" y="3199413"/>
              <a:ext cx="2356200" cy="294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Proxima Nova"/>
                  <a:ea typeface="Proxima Nova"/>
                  <a:cs typeface="Proxima Nova"/>
                  <a:sym typeface="Proxima Nova"/>
                </a:rPr>
                <a:t>competitive win rate</a:t>
              </a:r>
              <a:endParaRPr sz="1000">
                <a:solidFill>
                  <a:srgbClr val="FFFFFF"/>
                </a:solidFill>
                <a:latin typeface="Proxima Nova"/>
                <a:ea typeface="Proxima Nova"/>
                <a:cs typeface="Proxima Nova"/>
                <a:sym typeface="Proxima Nova"/>
              </a:endParaRPr>
            </a:p>
          </p:txBody>
        </p:sp>
      </p:grpSp>
      <p:grpSp>
        <p:nvGrpSpPr>
          <p:cNvPr id="747" name="Google Shape;747;p135"/>
          <p:cNvGrpSpPr/>
          <p:nvPr/>
        </p:nvGrpSpPr>
        <p:grpSpPr>
          <a:xfrm>
            <a:off x="6174437" y="3875388"/>
            <a:ext cx="2723384" cy="693300"/>
            <a:chOff x="1248504" y="3524675"/>
            <a:chExt cx="1595701" cy="693300"/>
          </a:xfrm>
        </p:grpSpPr>
        <p:sp>
          <p:nvSpPr>
            <p:cNvPr id="748" name="Google Shape;748;p135"/>
            <p:cNvSpPr txBox="1"/>
            <p:nvPr/>
          </p:nvSpPr>
          <p:spPr>
            <a:xfrm>
              <a:off x="1248506" y="3524675"/>
              <a:ext cx="1595700" cy="398400"/>
            </a:xfrm>
            <a:prstGeom prst="rect">
              <a:avLst/>
            </a:prstGeom>
            <a:noFill/>
            <a:ln>
              <a:noFill/>
            </a:ln>
          </p:spPr>
          <p:txBody>
            <a:bodyPr anchorCtr="0" anchor="t" bIns="91425" lIns="91425" spcFirstLastPara="1" rIns="91425" wrap="square" tIns="91425">
              <a:noAutofit/>
            </a:bodyPr>
            <a:lstStyle/>
            <a:p>
              <a:pPr indent="0" lvl="0" marL="914400" rtl="0" algn="l">
                <a:spcBef>
                  <a:spcPts val="0"/>
                </a:spcBef>
                <a:spcAft>
                  <a:spcPts val="0"/>
                </a:spcAft>
                <a:buNone/>
              </a:pPr>
              <a:r>
                <a:rPr lang="en">
                  <a:solidFill>
                    <a:srgbClr val="FFFFFF"/>
                  </a:solidFill>
                  <a:latin typeface="Catamaran"/>
                  <a:ea typeface="Catamaran"/>
                  <a:cs typeface="Catamaran"/>
                  <a:sym typeface="Catamaran"/>
                </a:rPr>
                <a:t>    </a:t>
              </a:r>
              <a:r>
                <a:rPr lang="en" sz="2400">
                  <a:solidFill>
                    <a:srgbClr val="FFFFFF"/>
                  </a:solidFill>
                  <a:latin typeface="Catamaran"/>
                  <a:ea typeface="Catamaran"/>
                  <a:cs typeface="Catamaran"/>
                  <a:sym typeface="Catamaran"/>
                </a:rPr>
                <a:t>75</a:t>
              </a:r>
              <a:endParaRPr sz="2400">
                <a:solidFill>
                  <a:srgbClr val="FFFFFF"/>
                </a:solidFill>
                <a:latin typeface="Catamaran"/>
                <a:ea typeface="Catamaran"/>
                <a:cs typeface="Catamaran"/>
                <a:sym typeface="Catamaran"/>
              </a:endParaRPr>
            </a:p>
          </p:txBody>
        </p:sp>
        <p:sp>
          <p:nvSpPr>
            <p:cNvPr id="749" name="Google Shape;749;p135"/>
            <p:cNvSpPr txBox="1"/>
            <p:nvPr/>
          </p:nvSpPr>
          <p:spPr>
            <a:xfrm>
              <a:off x="1248504" y="3923075"/>
              <a:ext cx="1595700" cy="294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Proxima Nova"/>
                  <a:ea typeface="Proxima Nova"/>
                  <a:cs typeface="Proxima Nova"/>
                  <a:sym typeface="Proxima Nova"/>
                </a:rPr>
                <a:t>days deal cycles</a:t>
              </a:r>
              <a:endParaRPr sz="1000">
                <a:solidFill>
                  <a:srgbClr val="FFFFFF"/>
                </a:solidFill>
                <a:latin typeface="Proxima Nova"/>
                <a:ea typeface="Proxima Nova"/>
                <a:cs typeface="Proxima Nova"/>
                <a:sym typeface="Proxima Nova"/>
              </a:endParaRPr>
            </a:p>
          </p:txBody>
        </p:sp>
      </p:grpSp>
      <p:pic>
        <p:nvPicPr>
          <p:cNvPr descr="dell logo.png" id="750" name="Google Shape;750;p135"/>
          <p:cNvPicPr preferRelativeResize="0"/>
          <p:nvPr/>
        </p:nvPicPr>
        <p:blipFill rotWithShape="1">
          <a:blip r:embed="rId4">
            <a:alphaModFix/>
          </a:blip>
          <a:srcRect b="0" l="0" r="0" t="0"/>
          <a:stretch/>
        </p:blipFill>
        <p:spPr>
          <a:xfrm>
            <a:off x="1231974" y="3080326"/>
            <a:ext cx="428975" cy="406225"/>
          </a:xfrm>
          <a:prstGeom prst="rect">
            <a:avLst/>
          </a:prstGeom>
          <a:noFill/>
          <a:ln>
            <a:noFill/>
          </a:ln>
        </p:spPr>
      </p:pic>
      <p:grpSp>
        <p:nvGrpSpPr>
          <p:cNvPr id="751" name="Google Shape;751;p135"/>
          <p:cNvGrpSpPr/>
          <p:nvPr/>
        </p:nvGrpSpPr>
        <p:grpSpPr>
          <a:xfrm>
            <a:off x="-233125" y="3840350"/>
            <a:ext cx="2723304" cy="693313"/>
            <a:chOff x="1171618" y="2801000"/>
            <a:chExt cx="2356207" cy="693313"/>
          </a:xfrm>
        </p:grpSpPr>
        <p:sp>
          <p:nvSpPr>
            <p:cNvPr id="752" name="Google Shape;752;p135"/>
            <p:cNvSpPr txBox="1"/>
            <p:nvPr/>
          </p:nvSpPr>
          <p:spPr>
            <a:xfrm>
              <a:off x="1171625" y="2801000"/>
              <a:ext cx="2356200" cy="39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Catamaran"/>
                  <a:ea typeface="Catamaran"/>
                  <a:cs typeface="Catamaran"/>
                  <a:sym typeface="Catamaran"/>
                </a:rPr>
                <a:t>   </a:t>
              </a:r>
              <a:r>
                <a:rPr lang="en" sz="2400">
                  <a:solidFill>
                    <a:srgbClr val="FFFFFF"/>
                  </a:solidFill>
                  <a:latin typeface="Catamaran"/>
                  <a:ea typeface="Catamaran"/>
                  <a:cs typeface="Catamaran"/>
                  <a:sym typeface="Catamaran"/>
                </a:rPr>
                <a:t>10x</a:t>
              </a:r>
              <a:endParaRPr sz="2400">
                <a:solidFill>
                  <a:srgbClr val="FFFFFF"/>
                </a:solidFill>
                <a:latin typeface="Catamaran"/>
                <a:ea typeface="Catamaran"/>
                <a:cs typeface="Catamaran"/>
                <a:sym typeface="Catamaran"/>
              </a:endParaRPr>
            </a:p>
          </p:txBody>
        </p:sp>
        <p:sp>
          <p:nvSpPr>
            <p:cNvPr id="753" name="Google Shape;753;p135"/>
            <p:cNvSpPr txBox="1"/>
            <p:nvPr/>
          </p:nvSpPr>
          <p:spPr>
            <a:xfrm>
              <a:off x="1171618" y="3199413"/>
              <a:ext cx="2356200" cy="294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Proxima Nova"/>
                  <a:ea typeface="Proxima Nova"/>
                  <a:cs typeface="Proxima Nova"/>
                  <a:sym typeface="Proxima Nova"/>
                </a:rPr>
                <a:t>market coverage</a:t>
              </a:r>
              <a:endParaRPr sz="1000">
                <a:solidFill>
                  <a:srgbClr val="FFFFFF"/>
                </a:solidFill>
                <a:latin typeface="Proxima Nova"/>
                <a:ea typeface="Proxima Nova"/>
                <a:cs typeface="Proxima Nova"/>
                <a:sym typeface="Proxima Nova"/>
              </a:endParaRPr>
            </a:p>
          </p:txBody>
        </p:sp>
      </p:grpSp>
      <p:grpSp>
        <p:nvGrpSpPr>
          <p:cNvPr id="754" name="Google Shape;754;p135"/>
          <p:cNvGrpSpPr/>
          <p:nvPr/>
        </p:nvGrpSpPr>
        <p:grpSpPr>
          <a:xfrm>
            <a:off x="1522612" y="3883450"/>
            <a:ext cx="2723384" cy="693300"/>
            <a:chOff x="1248504" y="3524675"/>
            <a:chExt cx="1595701" cy="693300"/>
          </a:xfrm>
        </p:grpSpPr>
        <p:sp>
          <p:nvSpPr>
            <p:cNvPr id="755" name="Google Shape;755;p135"/>
            <p:cNvSpPr txBox="1"/>
            <p:nvPr/>
          </p:nvSpPr>
          <p:spPr>
            <a:xfrm>
              <a:off x="1248506" y="3524675"/>
              <a:ext cx="1595700" cy="39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Catamaran"/>
                  <a:ea typeface="Catamaran"/>
                  <a:cs typeface="Catamaran"/>
                  <a:sym typeface="Catamaran"/>
                </a:rPr>
                <a:t>30,000</a:t>
              </a:r>
              <a:endParaRPr sz="2400">
                <a:solidFill>
                  <a:srgbClr val="FFFFFF"/>
                </a:solidFill>
                <a:latin typeface="Catamaran"/>
                <a:ea typeface="Catamaran"/>
                <a:cs typeface="Catamaran"/>
                <a:sym typeface="Catamaran"/>
              </a:endParaRPr>
            </a:p>
          </p:txBody>
        </p:sp>
        <p:sp>
          <p:nvSpPr>
            <p:cNvPr id="756" name="Google Shape;756;p135"/>
            <p:cNvSpPr txBox="1"/>
            <p:nvPr/>
          </p:nvSpPr>
          <p:spPr>
            <a:xfrm>
              <a:off x="1248504" y="3923075"/>
              <a:ext cx="1595700" cy="294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Proxima Nova"/>
                  <a:ea typeface="Proxima Nova"/>
                  <a:cs typeface="Proxima Nova"/>
                  <a:sym typeface="Proxima Nova"/>
                </a:rPr>
                <a:t>field &amp; channel sales reps</a:t>
              </a:r>
              <a:endParaRPr sz="1000">
                <a:solidFill>
                  <a:srgbClr val="FFFFFF"/>
                </a:solidFill>
                <a:latin typeface="Proxima Nova"/>
                <a:ea typeface="Proxima Nova"/>
                <a:cs typeface="Proxima Nova"/>
                <a:sym typeface="Proxima Nova"/>
              </a:endParaRPr>
            </a:p>
          </p:txBody>
        </p:sp>
      </p:grpSp>
      <p:sp>
        <p:nvSpPr>
          <p:cNvPr id="757" name="Google Shape;757;p135"/>
          <p:cNvSpPr/>
          <p:nvPr/>
        </p:nvSpPr>
        <p:spPr>
          <a:xfrm>
            <a:off x="5510150" y="4101663"/>
            <a:ext cx="143400" cy="170700"/>
          </a:xfrm>
          <a:prstGeom prst="upArrow">
            <a:avLst>
              <a:gd fmla="val 50000" name="adj1"/>
              <a:gd fmla="val 5000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135"/>
          <p:cNvSpPr/>
          <p:nvPr/>
        </p:nvSpPr>
        <p:spPr>
          <a:xfrm rot="10800000">
            <a:off x="7110700" y="4106307"/>
            <a:ext cx="143400" cy="170700"/>
          </a:xfrm>
          <a:prstGeom prst="upArrow">
            <a:avLst>
              <a:gd fmla="val 50000" name="adj1"/>
              <a:gd fmla="val 5000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135"/>
          <p:cNvSpPr/>
          <p:nvPr/>
        </p:nvSpPr>
        <p:spPr>
          <a:xfrm>
            <a:off x="793200" y="4066413"/>
            <a:ext cx="143400" cy="170700"/>
          </a:xfrm>
          <a:prstGeom prst="upArrow">
            <a:avLst>
              <a:gd fmla="val 50000" name="adj1"/>
              <a:gd fmla="val 5000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135"/>
          <p:cNvSpPr txBox="1"/>
          <p:nvPr/>
        </p:nvSpPr>
        <p:spPr>
          <a:xfrm>
            <a:off x="204750" y="458945"/>
            <a:ext cx="87345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Proxima Nova"/>
                <a:ea typeface="Proxima Nova"/>
                <a:cs typeface="Proxima Nova"/>
                <a:sym typeface="Proxima Nova"/>
              </a:rPr>
              <a:t>100,000+</a:t>
            </a:r>
            <a:r>
              <a:rPr lang="en" sz="2000">
                <a:latin typeface="Proxima Nova Semibold"/>
                <a:ea typeface="Proxima Nova Semibold"/>
                <a:cs typeface="Proxima Nova Semibold"/>
                <a:sym typeface="Proxima Nova Semibold"/>
              </a:rPr>
              <a:t> </a:t>
            </a:r>
            <a:r>
              <a:rPr lang="en" sz="2000">
                <a:latin typeface="Proxima Nova"/>
                <a:ea typeface="Proxima Nova"/>
                <a:cs typeface="Proxima Nova"/>
                <a:sym typeface="Proxima Nova"/>
              </a:rPr>
              <a:t>people use Klue to win</a:t>
            </a:r>
            <a:endParaRPr sz="2000">
              <a:latin typeface="Proxima Nova"/>
              <a:ea typeface="Proxima Nova"/>
              <a:cs typeface="Proxima Nova"/>
              <a:sym typeface="Proxima Nova"/>
            </a:endParaRPr>
          </a:p>
        </p:txBody>
      </p:sp>
      <p:sp>
        <p:nvSpPr>
          <p:cNvPr id="761" name="Google Shape;761;p135"/>
          <p:cNvSpPr txBox="1"/>
          <p:nvPr/>
        </p:nvSpPr>
        <p:spPr>
          <a:xfrm>
            <a:off x="6889495" y="2970220"/>
            <a:ext cx="3393000" cy="608100"/>
          </a:xfrm>
          <a:prstGeom prst="rect">
            <a:avLst/>
          </a:prstGeom>
          <a:noFill/>
          <a:ln>
            <a:noFill/>
          </a:ln>
        </p:spPr>
        <p:txBody>
          <a:bodyPr anchorCtr="0" anchor="ctr" bIns="91425" lIns="91425" spcFirstLastPara="1" rIns="91425" wrap="square" tIns="91425">
            <a:noAutofit/>
          </a:bodyPr>
          <a:lstStyle/>
          <a:p>
            <a:pPr indent="0" lvl="0" marL="0" rtl="0" algn="l">
              <a:lnSpc>
                <a:spcPct val="110000"/>
              </a:lnSpc>
              <a:spcBef>
                <a:spcPts val="0"/>
              </a:spcBef>
              <a:spcAft>
                <a:spcPts val="0"/>
              </a:spcAft>
              <a:buNone/>
            </a:pPr>
            <a:r>
              <a:rPr lang="en" sz="1300">
                <a:solidFill>
                  <a:srgbClr val="CC99FF"/>
                </a:solidFill>
                <a:latin typeface="Proxima Nova"/>
                <a:ea typeface="Proxima Nova"/>
                <a:cs typeface="Proxima Nova"/>
                <a:sym typeface="Proxima Nova"/>
              </a:rPr>
              <a:t>Effectiveness</a:t>
            </a:r>
            <a:r>
              <a:rPr lang="en" sz="1300">
                <a:solidFill>
                  <a:srgbClr val="1F2733"/>
                </a:solidFill>
                <a:latin typeface="Proxima Nova"/>
                <a:ea typeface="Proxima Nova"/>
                <a:cs typeface="Proxima Nova"/>
                <a:sym typeface="Proxima Nova"/>
              </a:rPr>
              <a:t> </a:t>
            </a:r>
            <a:endParaRPr sz="1300">
              <a:solidFill>
                <a:srgbClr val="1F2733"/>
              </a:solidFill>
              <a:latin typeface="Proxima Nova"/>
              <a:ea typeface="Proxima Nova"/>
              <a:cs typeface="Proxima Nova"/>
              <a:sym typeface="Proxima Nova"/>
            </a:endParaRPr>
          </a:p>
          <a:p>
            <a:pPr indent="0" lvl="0" marL="0" rtl="0" algn="l">
              <a:lnSpc>
                <a:spcPct val="110000"/>
              </a:lnSpc>
              <a:spcBef>
                <a:spcPts val="0"/>
              </a:spcBef>
              <a:spcAft>
                <a:spcPts val="0"/>
              </a:spcAft>
              <a:buNone/>
            </a:pPr>
            <a:r>
              <a:rPr lang="en" sz="1300">
                <a:solidFill>
                  <a:schemeClr val="lt1"/>
                </a:solidFill>
                <a:latin typeface="Proxima Nova"/>
                <a:ea typeface="Proxima Nova"/>
                <a:cs typeface="Proxima Nova"/>
                <a:sym typeface="Proxima Nova"/>
              </a:rPr>
              <a:t>for Sales</a:t>
            </a:r>
            <a:endParaRPr sz="300">
              <a:solidFill>
                <a:schemeClr val="lt1"/>
              </a:solidFill>
              <a:latin typeface="Proxima Nova"/>
              <a:ea typeface="Proxima Nova"/>
              <a:cs typeface="Proxima Nova"/>
              <a:sym typeface="Proxima Nova"/>
            </a:endParaRPr>
          </a:p>
        </p:txBody>
      </p:sp>
      <p:sp>
        <p:nvSpPr>
          <p:cNvPr id="762" name="Google Shape;762;p135"/>
          <p:cNvSpPr txBox="1"/>
          <p:nvPr/>
        </p:nvSpPr>
        <p:spPr>
          <a:xfrm>
            <a:off x="1785920" y="2970727"/>
            <a:ext cx="1240800" cy="608100"/>
          </a:xfrm>
          <a:prstGeom prst="rect">
            <a:avLst/>
          </a:prstGeom>
          <a:noFill/>
          <a:ln>
            <a:noFill/>
          </a:ln>
        </p:spPr>
        <p:txBody>
          <a:bodyPr anchorCtr="0" anchor="ctr" bIns="91425" lIns="91425" spcFirstLastPara="1" rIns="91425" wrap="square" tIns="91425">
            <a:noAutofit/>
          </a:bodyPr>
          <a:lstStyle/>
          <a:p>
            <a:pPr indent="0" lvl="0" marL="0" rtl="0" algn="l">
              <a:lnSpc>
                <a:spcPct val="110000"/>
              </a:lnSpc>
              <a:spcBef>
                <a:spcPts val="0"/>
              </a:spcBef>
              <a:spcAft>
                <a:spcPts val="0"/>
              </a:spcAft>
              <a:buNone/>
            </a:pPr>
            <a:r>
              <a:rPr lang="en" sz="1300">
                <a:solidFill>
                  <a:srgbClr val="CC99FF"/>
                </a:solidFill>
                <a:latin typeface="Proxima Nova"/>
                <a:ea typeface="Proxima Nova"/>
                <a:cs typeface="Proxima Nova"/>
                <a:sym typeface="Proxima Nova"/>
              </a:rPr>
              <a:t>Efficiency</a:t>
            </a:r>
            <a:r>
              <a:rPr lang="en" sz="1300">
                <a:solidFill>
                  <a:srgbClr val="1F2733"/>
                </a:solidFill>
                <a:latin typeface="Proxima Nova"/>
                <a:ea typeface="Proxima Nova"/>
                <a:cs typeface="Proxima Nova"/>
                <a:sym typeface="Proxima Nova"/>
              </a:rPr>
              <a:t> </a:t>
            </a:r>
            <a:endParaRPr sz="1300">
              <a:solidFill>
                <a:srgbClr val="1F2733"/>
              </a:solidFill>
              <a:latin typeface="Proxima Nova"/>
              <a:ea typeface="Proxima Nova"/>
              <a:cs typeface="Proxima Nova"/>
              <a:sym typeface="Proxima Nova"/>
            </a:endParaRPr>
          </a:p>
          <a:p>
            <a:pPr indent="0" lvl="0" marL="0" rtl="0" algn="l">
              <a:lnSpc>
                <a:spcPct val="110000"/>
              </a:lnSpc>
              <a:spcBef>
                <a:spcPts val="0"/>
              </a:spcBef>
              <a:spcAft>
                <a:spcPts val="0"/>
              </a:spcAft>
              <a:buNone/>
            </a:pPr>
            <a:r>
              <a:rPr lang="en" sz="1300">
                <a:solidFill>
                  <a:schemeClr val="lt1"/>
                </a:solidFill>
                <a:latin typeface="Proxima Nova"/>
                <a:ea typeface="Proxima Nova"/>
                <a:cs typeface="Proxima Nova"/>
                <a:sym typeface="Proxima Nova"/>
              </a:rPr>
              <a:t>for CI Leads</a:t>
            </a:r>
            <a:endParaRPr sz="300">
              <a:solidFill>
                <a:schemeClr val="lt1"/>
              </a:solidFill>
              <a:latin typeface="Proxima Nova"/>
              <a:ea typeface="Proxima Nova"/>
              <a:cs typeface="Proxima Nova"/>
              <a:sym typeface="Proxima Nova"/>
            </a:endParaRPr>
          </a:p>
        </p:txBody>
      </p:sp>
      <p:pic>
        <p:nvPicPr>
          <p:cNvPr id="763" name="Google Shape;763;p135"/>
          <p:cNvPicPr preferRelativeResize="0"/>
          <p:nvPr/>
        </p:nvPicPr>
        <p:blipFill rotWithShape="1">
          <a:blip r:embed="rId5">
            <a:alphaModFix/>
          </a:blip>
          <a:srcRect b="11632" l="0" r="0" t="11632"/>
          <a:stretch/>
        </p:blipFill>
        <p:spPr>
          <a:xfrm>
            <a:off x="5405461" y="3096261"/>
            <a:ext cx="1361550" cy="347549"/>
          </a:xfrm>
          <a:prstGeom prst="rect">
            <a:avLst/>
          </a:prstGeom>
          <a:noFill/>
          <a:ln>
            <a:noFill/>
          </a:ln>
        </p:spPr>
      </p:pic>
      <p:sp>
        <p:nvSpPr>
          <p:cNvPr id="764" name="Google Shape;764;p135"/>
          <p:cNvSpPr/>
          <p:nvPr/>
        </p:nvSpPr>
        <p:spPr>
          <a:xfrm>
            <a:off x="7329300" y="0"/>
            <a:ext cx="1814700" cy="263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Enterprise / Comm</a:t>
            </a:r>
            <a:endParaRPr>
              <a:solidFill>
                <a:schemeClr val="lt1"/>
              </a:solidFill>
            </a:endParaRPr>
          </a:p>
        </p:txBody>
      </p:sp>
      <p:pic>
        <p:nvPicPr>
          <p:cNvPr id="765" name="Google Shape;765;p135"/>
          <p:cNvPicPr preferRelativeResize="0"/>
          <p:nvPr/>
        </p:nvPicPr>
        <p:blipFill>
          <a:blip r:embed="rId6">
            <a:alphaModFix/>
          </a:blip>
          <a:stretch>
            <a:fillRect/>
          </a:stretch>
        </p:blipFill>
        <p:spPr>
          <a:xfrm>
            <a:off x="2894173" y="1878996"/>
            <a:ext cx="870758" cy="357407"/>
          </a:xfrm>
          <a:prstGeom prst="rect">
            <a:avLst/>
          </a:prstGeom>
          <a:noFill/>
          <a:ln>
            <a:noFill/>
          </a:ln>
        </p:spPr>
      </p:pic>
      <p:pic>
        <p:nvPicPr>
          <p:cNvPr id="766" name="Google Shape;766;p135"/>
          <p:cNvPicPr preferRelativeResize="0"/>
          <p:nvPr/>
        </p:nvPicPr>
        <p:blipFill>
          <a:blip r:embed="rId7">
            <a:alphaModFix/>
          </a:blip>
          <a:stretch>
            <a:fillRect/>
          </a:stretch>
        </p:blipFill>
        <p:spPr>
          <a:xfrm>
            <a:off x="2582959" y="1227478"/>
            <a:ext cx="1361551" cy="357390"/>
          </a:xfrm>
          <a:prstGeom prst="rect">
            <a:avLst/>
          </a:prstGeom>
          <a:noFill/>
          <a:ln>
            <a:noFill/>
          </a:ln>
        </p:spPr>
      </p:pic>
      <p:pic>
        <p:nvPicPr>
          <p:cNvPr descr="dell logo.png" id="767" name="Google Shape;767;p135"/>
          <p:cNvPicPr preferRelativeResize="0"/>
          <p:nvPr/>
        </p:nvPicPr>
        <p:blipFill rotWithShape="1">
          <a:blip r:embed="rId8">
            <a:alphaModFix/>
          </a:blip>
          <a:srcRect b="0" l="0" r="0" t="0"/>
          <a:stretch/>
        </p:blipFill>
        <p:spPr>
          <a:xfrm>
            <a:off x="1451462" y="1083401"/>
            <a:ext cx="592621" cy="561181"/>
          </a:xfrm>
          <a:prstGeom prst="rect">
            <a:avLst/>
          </a:prstGeom>
          <a:noFill/>
          <a:ln>
            <a:noFill/>
          </a:ln>
        </p:spPr>
      </p:pic>
      <p:pic>
        <p:nvPicPr>
          <p:cNvPr id="768" name="Google Shape;768;p135"/>
          <p:cNvPicPr preferRelativeResize="0"/>
          <p:nvPr/>
        </p:nvPicPr>
        <p:blipFill>
          <a:blip r:embed="rId9">
            <a:alphaModFix/>
          </a:blip>
          <a:stretch>
            <a:fillRect/>
          </a:stretch>
        </p:blipFill>
        <p:spPr>
          <a:xfrm>
            <a:off x="7238577" y="1056921"/>
            <a:ext cx="921400" cy="458045"/>
          </a:xfrm>
          <a:prstGeom prst="rect">
            <a:avLst/>
          </a:prstGeom>
          <a:noFill/>
          <a:ln>
            <a:noFill/>
          </a:ln>
        </p:spPr>
      </p:pic>
      <p:pic>
        <p:nvPicPr>
          <p:cNvPr id="769" name="Google Shape;769;p135"/>
          <p:cNvPicPr preferRelativeResize="0"/>
          <p:nvPr/>
        </p:nvPicPr>
        <p:blipFill>
          <a:blip r:embed="rId10">
            <a:alphaModFix/>
          </a:blip>
          <a:stretch>
            <a:fillRect/>
          </a:stretch>
        </p:blipFill>
        <p:spPr>
          <a:xfrm>
            <a:off x="4379163" y="1212961"/>
            <a:ext cx="1052224" cy="302075"/>
          </a:xfrm>
          <a:prstGeom prst="rect">
            <a:avLst/>
          </a:prstGeom>
          <a:noFill/>
          <a:ln>
            <a:noFill/>
          </a:ln>
        </p:spPr>
      </p:pic>
      <p:pic>
        <p:nvPicPr>
          <p:cNvPr id="770" name="Google Shape;770;p135"/>
          <p:cNvPicPr preferRelativeResize="0"/>
          <p:nvPr/>
        </p:nvPicPr>
        <p:blipFill>
          <a:blip r:embed="rId11">
            <a:alphaModFix/>
          </a:blip>
          <a:stretch>
            <a:fillRect/>
          </a:stretch>
        </p:blipFill>
        <p:spPr>
          <a:xfrm>
            <a:off x="1574848" y="1794625"/>
            <a:ext cx="1062026" cy="412375"/>
          </a:xfrm>
          <a:prstGeom prst="rect">
            <a:avLst/>
          </a:prstGeom>
          <a:noFill/>
          <a:ln>
            <a:noFill/>
          </a:ln>
        </p:spPr>
      </p:pic>
      <p:pic>
        <p:nvPicPr>
          <p:cNvPr id="771" name="Google Shape;771;p135"/>
          <p:cNvPicPr preferRelativeResize="0"/>
          <p:nvPr/>
        </p:nvPicPr>
        <p:blipFill>
          <a:blip r:embed="rId12">
            <a:alphaModFix/>
          </a:blip>
          <a:stretch>
            <a:fillRect/>
          </a:stretch>
        </p:blipFill>
        <p:spPr>
          <a:xfrm>
            <a:off x="3944488" y="1610288"/>
            <a:ext cx="1680773" cy="840387"/>
          </a:xfrm>
          <a:prstGeom prst="rect">
            <a:avLst/>
          </a:prstGeom>
          <a:noFill/>
          <a:ln>
            <a:noFill/>
          </a:ln>
        </p:spPr>
      </p:pic>
      <p:pic>
        <p:nvPicPr>
          <p:cNvPr id="772" name="Google Shape;772;p135"/>
          <p:cNvPicPr preferRelativeResize="0"/>
          <p:nvPr/>
        </p:nvPicPr>
        <p:blipFill rotWithShape="1">
          <a:blip r:embed="rId13">
            <a:alphaModFix/>
          </a:blip>
          <a:srcRect b="39050" l="0" r="0" t="39669"/>
          <a:stretch/>
        </p:blipFill>
        <p:spPr>
          <a:xfrm>
            <a:off x="5567556" y="1223658"/>
            <a:ext cx="1534842" cy="326602"/>
          </a:xfrm>
          <a:prstGeom prst="rect">
            <a:avLst/>
          </a:prstGeom>
          <a:noFill/>
          <a:ln>
            <a:noFill/>
          </a:ln>
        </p:spPr>
      </p:pic>
      <p:pic>
        <p:nvPicPr>
          <p:cNvPr id="773" name="Google Shape;773;p135"/>
          <p:cNvPicPr preferRelativeResize="0"/>
          <p:nvPr/>
        </p:nvPicPr>
        <p:blipFill>
          <a:blip r:embed="rId14">
            <a:alphaModFix/>
          </a:blip>
          <a:stretch>
            <a:fillRect/>
          </a:stretch>
        </p:blipFill>
        <p:spPr>
          <a:xfrm>
            <a:off x="5760488" y="1801612"/>
            <a:ext cx="781535" cy="398400"/>
          </a:xfrm>
          <a:prstGeom prst="rect">
            <a:avLst/>
          </a:prstGeom>
          <a:noFill/>
          <a:ln>
            <a:noFill/>
          </a:ln>
        </p:spPr>
      </p:pic>
      <p:pic>
        <p:nvPicPr>
          <p:cNvPr id="774" name="Google Shape;774;p135"/>
          <p:cNvPicPr preferRelativeResize="0"/>
          <p:nvPr/>
        </p:nvPicPr>
        <p:blipFill>
          <a:blip r:embed="rId15">
            <a:alphaModFix/>
          </a:blip>
          <a:stretch>
            <a:fillRect/>
          </a:stretch>
        </p:blipFill>
        <p:spPr>
          <a:xfrm>
            <a:off x="6721775" y="1741950"/>
            <a:ext cx="1012884" cy="458050"/>
          </a:xfrm>
          <a:prstGeom prst="rect">
            <a:avLst/>
          </a:prstGeom>
          <a:noFill/>
          <a:ln>
            <a:noFill/>
          </a:ln>
        </p:spPr>
      </p:pic>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2_2">
  <p:cSld name="TITLE_AND_BODY_2_2">
    <p:bg>
      <p:bgPr>
        <a:solidFill>
          <a:srgbClr val="FFFFFF"/>
        </a:solidFill>
      </p:bgPr>
    </p:bg>
    <p:spTree>
      <p:nvGrpSpPr>
        <p:cNvPr id="775" name="Shape 775"/>
        <p:cNvGrpSpPr/>
        <p:nvPr/>
      </p:nvGrpSpPr>
      <p:grpSpPr>
        <a:xfrm>
          <a:off x="0" y="0"/>
          <a:ext cx="0" cy="0"/>
          <a:chOff x="0" y="0"/>
          <a:chExt cx="0" cy="0"/>
        </a:xfrm>
      </p:grpSpPr>
      <p:sp>
        <p:nvSpPr>
          <p:cNvPr id="776" name="Google Shape;776;p13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77" name="Google Shape;777;p1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Font typeface="Roboto Light"/>
              <a:buChar char="●"/>
              <a:defRPr>
                <a:latin typeface="Roboto Light"/>
                <a:ea typeface="Roboto Light"/>
                <a:cs typeface="Roboto Light"/>
                <a:sym typeface="Roboto Light"/>
              </a:defRPr>
            </a:lvl1pPr>
            <a:lvl2pPr indent="-317500" lvl="1" marL="914400" rtl="0">
              <a:spcBef>
                <a:spcPts val="0"/>
              </a:spcBef>
              <a:spcAft>
                <a:spcPts val="0"/>
              </a:spcAft>
              <a:buSzPts val="1400"/>
              <a:buFont typeface="Roboto Light"/>
              <a:buChar char="○"/>
              <a:defRPr>
                <a:latin typeface="Roboto Light"/>
                <a:ea typeface="Roboto Light"/>
                <a:cs typeface="Roboto Light"/>
                <a:sym typeface="Roboto Light"/>
              </a:defRPr>
            </a:lvl2pPr>
            <a:lvl3pPr indent="-317500" lvl="2" marL="1371600" rtl="0">
              <a:spcBef>
                <a:spcPts val="0"/>
              </a:spcBef>
              <a:spcAft>
                <a:spcPts val="0"/>
              </a:spcAft>
              <a:buSzPts val="1400"/>
              <a:buFont typeface="Roboto Light"/>
              <a:buChar char="■"/>
              <a:defRPr>
                <a:latin typeface="Roboto Light"/>
                <a:ea typeface="Roboto Light"/>
                <a:cs typeface="Roboto Light"/>
                <a:sym typeface="Roboto Light"/>
              </a:defRPr>
            </a:lvl3pPr>
            <a:lvl4pPr indent="-317500" lvl="3" marL="1828800" rtl="0">
              <a:spcBef>
                <a:spcPts val="0"/>
              </a:spcBef>
              <a:spcAft>
                <a:spcPts val="0"/>
              </a:spcAft>
              <a:buSzPts val="1400"/>
              <a:buFont typeface="Roboto Light"/>
              <a:buChar char="●"/>
              <a:defRPr>
                <a:latin typeface="Roboto Light"/>
                <a:ea typeface="Roboto Light"/>
                <a:cs typeface="Roboto Light"/>
                <a:sym typeface="Roboto Light"/>
              </a:defRPr>
            </a:lvl4pPr>
            <a:lvl5pPr indent="-317500" lvl="4" marL="2286000" rtl="0">
              <a:spcBef>
                <a:spcPts val="0"/>
              </a:spcBef>
              <a:spcAft>
                <a:spcPts val="0"/>
              </a:spcAft>
              <a:buSzPts val="1400"/>
              <a:buFont typeface="Roboto Light"/>
              <a:buChar char="○"/>
              <a:defRPr>
                <a:latin typeface="Roboto Light"/>
                <a:ea typeface="Roboto Light"/>
                <a:cs typeface="Roboto Light"/>
                <a:sym typeface="Roboto Light"/>
              </a:defRPr>
            </a:lvl5pPr>
            <a:lvl6pPr indent="-317500" lvl="5" marL="2743200" rtl="0">
              <a:spcBef>
                <a:spcPts val="0"/>
              </a:spcBef>
              <a:spcAft>
                <a:spcPts val="0"/>
              </a:spcAft>
              <a:buSzPts val="1400"/>
              <a:buFont typeface="Roboto Light"/>
              <a:buChar char="■"/>
              <a:defRPr>
                <a:latin typeface="Roboto Light"/>
                <a:ea typeface="Roboto Light"/>
                <a:cs typeface="Roboto Light"/>
                <a:sym typeface="Roboto Light"/>
              </a:defRPr>
            </a:lvl6pPr>
            <a:lvl7pPr indent="-317500" lvl="6" marL="3200400" rtl="0">
              <a:spcBef>
                <a:spcPts val="0"/>
              </a:spcBef>
              <a:spcAft>
                <a:spcPts val="0"/>
              </a:spcAft>
              <a:buSzPts val="1400"/>
              <a:buFont typeface="Roboto Light"/>
              <a:buChar char="●"/>
              <a:defRPr>
                <a:latin typeface="Roboto Light"/>
                <a:ea typeface="Roboto Light"/>
                <a:cs typeface="Roboto Light"/>
                <a:sym typeface="Roboto Light"/>
              </a:defRPr>
            </a:lvl7pPr>
            <a:lvl8pPr indent="-317500" lvl="7" marL="3657600" rtl="0">
              <a:spcBef>
                <a:spcPts val="0"/>
              </a:spcBef>
              <a:spcAft>
                <a:spcPts val="0"/>
              </a:spcAft>
              <a:buSzPts val="1400"/>
              <a:buFont typeface="Roboto Light"/>
              <a:buChar char="○"/>
              <a:defRPr>
                <a:latin typeface="Roboto Light"/>
                <a:ea typeface="Roboto Light"/>
                <a:cs typeface="Roboto Light"/>
                <a:sym typeface="Roboto Light"/>
              </a:defRPr>
            </a:lvl8pPr>
            <a:lvl9pPr indent="-317500" lvl="8" marL="4114800" rtl="0">
              <a:spcBef>
                <a:spcPts val="0"/>
              </a:spcBef>
              <a:spcAft>
                <a:spcPts val="0"/>
              </a:spcAft>
              <a:buSzPts val="1400"/>
              <a:buFont typeface="Roboto Light"/>
              <a:buChar char="■"/>
              <a:defRPr>
                <a:latin typeface="Roboto Light"/>
                <a:ea typeface="Roboto Light"/>
                <a:cs typeface="Roboto Light"/>
                <a:sym typeface="Roboto Light"/>
              </a:defRPr>
            </a:lvl9pPr>
          </a:lstStyle>
          <a:p/>
        </p:txBody>
      </p:sp>
      <p:pic>
        <p:nvPicPr>
          <p:cNvPr id="778" name="Google Shape;778;p136"/>
          <p:cNvPicPr preferRelativeResize="0"/>
          <p:nvPr/>
        </p:nvPicPr>
        <p:blipFill rotWithShape="1">
          <a:blip r:embed="rId2">
            <a:alphaModFix/>
          </a:blip>
          <a:srcRect b="0" l="0" r="0" t="0"/>
          <a:stretch/>
        </p:blipFill>
        <p:spPr>
          <a:xfrm>
            <a:off x="8510226" y="4731425"/>
            <a:ext cx="455524" cy="284702"/>
          </a:xfrm>
          <a:prstGeom prst="rect">
            <a:avLst/>
          </a:prstGeom>
          <a:noFill/>
          <a:ln>
            <a:noFill/>
          </a:ln>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ster 1" showMasterSp="0">
  <p:cSld name="TITLE_AND_BODY_2">
    <p:spTree>
      <p:nvGrpSpPr>
        <p:cNvPr id="779" name="Shape 779"/>
        <p:cNvGrpSpPr/>
        <p:nvPr/>
      </p:nvGrpSpPr>
      <p:grpSpPr>
        <a:xfrm>
          <a:off x="0" y="0"/>
          <a:ext cx="0" cy="0"/>
          <a:chOff x="0" y="0"/>
          <a:chExt cx="0" cy="0"/>
        </a:xfrm>
      </p:grpSpPr>
      <p:sp>
        <p:nvSpPr>
          <p:cNvPr id="780" name="Google Shape;780;p137"/>
          <p:cNvSpPr txBox="1"/>
          <p:nvPr>
            <p:ph idx="12" type="sldNum"/>
          </p:nvPr>
        </p:nvSpPr>
        <p:spPr>
          <a:xfrm>
            <a:off x="8310108" y="4803219"/>
            <a:ext cx="205200" cy="207900"/>
          </a:xfrm>
          <a:prstGeom prst="rect">
            <a:avLst/>
          </a:prstGeom>
          <a:noFill/>
          <a:ln>
            <a:noFill/>
          </a:ln>
        </p:spPr>
        <p:txBody>
          <a:bodyPr anchorCtr="0" anchor="ctr" bIns="34275" lIns="34275" spcFirstLastPara="1" rIns="34275" wrap="square" tIns="34275">
            <a:spAutoFit/>
          </a:bodyPr>
          <a:lstStyle>
            <a:lvl1pPr indent="0" lvl="0"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1pPr>
            <a:lvl2pPr indent="0" lvl="1"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2pPr>
            <a:lvl3pPr indent="0" lvl="2"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3pPr>
            <a:lvl4pPr indent="0" lvl="3"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4pPr>
            <a:lvl5pPr indent="0" lvl="4"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5pPr>
            <a:lvl6pPr indent="0" lvl="5"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6pPr>
            <a:lvl7pPr indent="0" lvl="6"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7pPr>
            <a:lvl8pPr indent="0" lvl="7"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8pPr>
            <a:lvl9pPr indent="0" lvl="8"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b="0" sz="1000">
              <a:solidFill>
                <a:schemeClr val="dk2"/>
              </a:solidFill>
              <a:latin typeface="Arial"/>
              <a:ea typeface="Arial"/>
              <a:cs typeface="Arial"/>
              <a:sym typeface="Arial"/>
            </a:endParaRPr>
          </a:p>
        </p:txBody>
      </p:sp>
      <p:pic>
        <p:nvPicPr>
          <p:cNvPr descr="Klue_Logo_Black.png" id="781" name="Google Shape;781;p137"/>
          <p:cNvPicPr preferRelativeResize="0"/>
          <p:nvPr/>
        </p:nvPicPr>
        <p:blipFill rotWithShape="1">
          <a:blip r:embed="rId2">
            <a:alphaModFix/>
          </a:blip>
          <a:srcRect b="0" l="0" r="0" t="0"/>
          <a:stretch/>
        </p:blipFill>
        <p:spPr>
          <a:xfrm>
            <a:off x="8601983" y="4818699"/>
            <a:ext cx="375979" cy="155850"/>
          </a:xfrm>
          <a:prstGeom prst="rect">
            <a:avLst/>
          </a:prstGeom>
          <a:noFill/>
          <a:ln>
            <a:noFill/>
          </a:ln>
        </p:spPr>
      </p:pic>
      <p:sp>
        <p:nvSpPr>
          <p:cNvPr id="782" name="Google Shape;782;p137"/>
          <p:cNvSpPr/>
          <p:nvPr/>
        </p:nvSpPr>
        <p:spPr>
          <a:xfrm>
            <a:off x="2729" y="5004362"/>
            <a:ext cx="9144000" cy="156000"/>
          </a:xfrm>
          <a:prstGeom prst="rect">
            <a:avLst/>
          </a:prstGeom>
          <a:solidFill>
            <a:srgbClr val="FEF930"/>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102A33"/>
              </a:buClr>
              <a:buSzPts val="1400"/>
              <a:buFont typeface="Libre Franklin"/>
              <a:buNone/>
            </a:pPr>
            <a:r>
              <a:t/>
            </a:r>
            <a:endParaRPr b="0" i="0" sz="1400" u="none" cap="none" strike="noStrike">
              <a:solidFill>
                <a:srgbClr val="102A33"/>
              </a:solidFill>
              <a:latin typeface="Libre Franklin"/>
              <a:ea typeface="Libre Franklin"/>
              <a:cs typeface="Libre Franklin"/>
              <a:sym typeface="Libre Franklin"/>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2_3">
  <p:cSld name="TITLE_AND_BODY_2_3">
    <p:bg>
      <p:bgPr>
        <a:solidFill>
          <a:srgbClr val="FFFFFF"/>
        </a:solidFill>
      </p:bgPr>
    </p:bg>
    <p:spTree>
      <p:nvGrpSpPr>
        <p:cNvPr id="783" name="Shape 783"/>
        <p:cNvGrpSpPr/>
        <p:nvPr/>
      </p:nvGrpSpPr>
      <p:grpSpPr>
        <a:xfrm>
          <a:off x="0" y="0"/>
          <a:ext cx="0" cy="0"/>
          <a:chOff x="0" y="0"/>
          <a:chExt cx="0" cy="0"/>
        </a:xfrm>
      </p:grpSpPr>
      <p:sp>
        <p:nvSpPr>
          <p:cNvPr id="784" name="Google Shape;784;p13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85" name="Google Shape;785;p13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Font typeface="Roboto Light"/>
              <a:buChar char="●"/>
              <a:defRPr>
                <a:latin typeface="Roboto Light"/>
                <a:ea typeface="Roboto Light"/>
                <a:cs typeface="Roboto Light"/>
                <a:sym typeface="Roboto Light"/>
              </a:defRPr>
            </a:lvl1pPr>
            <a:lvl2pPr indent="-317500" lvl="1" marL="914400" rtl="0">
              <a:spcBef>
                <a:spcPts val="0"/>
              </a:spcBef>
              <a:spcAft>
                <a:spcPts val="0"/>
              </a:spcAft>
              <a:buSzPts val="1400"/>
              <a:buFont typeface="Roboto Light"/>
              <a:buChar char="○"/>
              <a:defRPr>
                <a:latin typeface="Roboto Light"/>
                <a:ea typeface="Roboto Light"/>
                <a:cs typeface="Roboto Light"/>
                <a:sym typeface="Roboto Light"/>
              </a:defRPr>
            </a:lvl2pPr>
            <a:lvl3pPr indent="-317500" lvl="2" marL="1371600" rtl="0">
              <a:spcBef>
                <a:spcPts val="0"/>
              </a:spcBef>
              <a:spcAft>
                <a:spcPts val="0"/>
              </a:spcAft>
              <a:buSzPts val="1400"/>
              <a:buFont typeface="Roboto Light"/>
              <a:buChar char="■"/>
              <a:defRPr>
                <a:latin typeface="Roboto Light"/>
                <a:ea typeface="Roboto Light"/>
                <a:cs typeface="Roboto Light"/>
                <a:sym typeface="Roboto Light"/>
              </a:defRPr>
            </a:lvl3pPr>
            <a:lvl4pPr indent="-317500" lvl="3" marL="1828800" rtl="0">
              <a:spcBef>
                <a:spcPts val="0"/>
              </a:spcBef>
              <a:spcAft>
                <a:spcPts val="0"/>
              </a:spcAft>
              <a:buSzPts val="1400"/>
              <a:buFont typeface="Roboto Light"/>
              <a:buChar char="●"/>
              <a:defRPr>
                <a:latin typeface="Roboto Light"/>
                <a:ea typeface="Roboto Light"/>
                <a:cs typeface="Roboto Light"/>
                <a:sym typeface="Roboto Light"/>
              </a:defRPr>
            </a:lvl4pPr>
            <a:lvl5pPr indent="-317500" lvl="4" marL="2286000" rtl="0">
              <a:spcBef>
                <a:spcPts val="0"/>
              </a:spcBef>
              <a:spcAft>
                <a:spcPts val="0"/>
              </a:spcAft>
              <a:buSzPts val="1400"/>
              <a:buFont typeface="Roboto Light"/>
              <a:buChar char="○"/>
              <a:defRPr>
                <a:latin typeface="Roboto Light"/>
                <a:ea typeface="Roboto Light"/>
                <a:cs typeface="Roboto Light"/>
                <a:sym typeface="Roboto Light"/>
              </a:defRPr>
            </a:lvl5pPr>
            <a:lvl6pPr indent="-317500" lvl="5" marL="2743200" rtl="0">
              <a:spcBef>
                <a:spcPts val="0"/>
              </a:spcBef>
              <a:spcAft>
                <a:spcPts val="0"/>
              </a:spcAft>
              <a:buSzPts val="1400"/>
              <a:buFont typeface="Roboto Light"/>
              <a:buChar char="■"/>
              <a:defRPr>
                <a:latin typeface="Roboto Light"/>
                <a:ea typeface="Roboto Light"/>
                <a:cs typeface="Roboto Light"/>
                <a:sym typeface="Roboto Light"/>
              </a:defRPr>
            </a:lvl6pPr>
            <a:lvl7pPr indent="-317500" lvl="6" marL="3200400" rtl="0">
              <a:spcBef>
                <a:spcPts val="0"/>
              </a:spcBef>
              <a:spcAft>
                <a:spcPts val="0"/>
              </a:spcAft>
              <a:buSzPts val="1400"/>
              <a:buFont typeface="Roboto Light"/>
              <a:buChar char="●"/>
              <a:defRPr>
                <a:latin typeface="Roboto Light"/>
                <a:ea typeface="Roboto Light"/>
                <a:cs typeface="Roboto Light"/>
                <a:sym typeface="Roboto Light"/>
              </a:defRPr>
            </a:lvl7pPr>
            <a:lvl8pPr indent="-317500" lvl="7" marL="3657600" rtl="0">
              <a:spcBef>
                <a:spcPts val="0"/>
              </a:spcBef>
              <a:spcAft>
                <a:spcPts val="0"/>
              </a:spcAft>
              <a:buSzPts val="1400"/>
              <a:buFont typeface="Roboto Light"/>
              <a:buChar char="○"/>
              <a:defRPr>
                <a:latin typeface="Roboto Light"/>
                <a:ea typeface="Roboto Light"/>
                <a:cs typeface="Roboto Light"/>
                <a:sym typeface="Roboto Light"/>
              </a:defRPr>
            </a:lvl8pPr>
            <a:lvl9pPr indent="-317500" lvl="8" marL="4114800" rtl="0">
              <a:spcBef>
                <a:spcPts val="0"/>
              </a:spcBef>
              <a:spcAft>
                <a:spcPts val="0"/>
              </a:spcAft>
              <a:buSzPts val="1400"/>
              <a:buFont typeface="Roboto Light"/>
              <a:buChar char="■"/>
              <a:defRPr>
                <a:latin typeface="Roboto Light"/>
                <a:ea typeface="Roboto Light"/>
                <a:cs typeface="Roboto Light"/>
                <a:sym typeface="Roboto Light"/>
              </a:defRPr>
            </a:lvl9pPr>
          </a:lstStyle>
          <a:p/>
        </p:txBody>
      </p:sp>
      <p:pic>
        <p:nvPicPr>
          <p:cNvPr id="786" name="Google Shape;786;p138"/>
          <p:cNvPicPr preferRelativeResize="0"/>
          <p:nvPr/>
        </p:nvPicPr>
        <p:blipFill rotWithShape="1">
          <a:blip r:embed="rId2">
            <a:alphaModFix/>
          </a:blip>
          <a:srcRect b="0" l="0" r="0" t="0"/>
          <a:stretch/>
        </p:blipFill>
        <p:spPr>
          <a:xfrm>
            <a:off x="8510226" y="4731425"/>
            <a:ext cx="455524" cy="284702"/>
          </a:xfrm>
          <a:prstGeom prst="rect">
            <a:avLst/>
          </a:prstGeom>
          <a:noFill/>
          <a:ln>
            <a:noFill/>
          </a:ln>
        </p:spPr>
      </p:pic>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1 - Basic 2">
  <p:cSld name="Basic_7">
    <p:spTree>
      <p:nvGrpSpPr>
        <p:cNvPr id="787" name="Shape 787"/>
        <p:cNvGrpSpPr/>
        <p:nvPr/>
      </p:nvGrpSpPr>
      <p:grpSpPr>
        <a:xfrm>
          <a:off x="0" y="0"/>
          <a:ext cx="0" cy="0"/>
          <a:chOff x="0" y="0"/>
          <a:chExt cx="0" cy="0"/>
        </a:xfrm>
      </p:grpSpPr>
      <p:sp>
        <p:nvSpPr>
          <p:cNvPr id="788" name="Google Shape;788;p139"/>
          <p:cNvSpPr/>
          <p:nvPr/>
        </p:nvSpPr>
        <p:spPr>
          <a:xfrm>
            <a:off x="-1" y="4658818"/>
            <a:ext cx="9141930" cy="488754"/>
          </a:xfrm>
          <a:custGeom>
            <a:rect b="b" l="l" r="r" t="t"/>
            <a:pathLst>
              <a:path extrusionOk="0" h="21600" w="21600">
                <a:moveTo>
                  <a:pt x="10802" y="0"/>
                </a:moveTo>
                <a:cubicBezTo>
                  <a:pt x="7192" y="0"/>
                  <a:pt x="3581" y="4852"/>
                  <a:pt x="0" y="14538"/>
                </a:cubicBezTo>
                <a:lnTo>
                  <a:pt x="0" y="21600"/>
                </a:lnTo>
                <a:lnTo>
                  <a:pt x="21600" y="21600"/>
                </a:lnTo>
                <a:lnTo>
                  <a:pt x="21600" y="14525"/>
                </a:lnTo>
                <a:cubicBezTo>
                  <a:pt x="18021" y="4847"/>
                  <a:pt x="14412" y="0"/>
                  <a:pt x="10802" y="0"/>
                </a:cubicBezTo>
                <a:close/>
              </a:path>
            </a:pathLst>
          </a:custGeom>
          <a:solidFill>
            <a:srgbClr val="E0F6FF"/>
          </a:solidFill>
          <a:ln>
            <a:noFill/>
          </a:ln>
        </p:spPr>
        <p:txBody>
          <a:bodyPr anchorCtr="0" anchor="ctr" bIns="34275" lIns="68575" spcFirstLastPara="1" rIns="68575" wrap="square" tIns="34275">
            <a:noAutofit/>
          </a:bodyPr>
          <a:lstStyle/>
          <a:p>
            <a:pPr indent="0" lvl="0" marL="0" marR="0" rtl="0" algn="ctr">
              <a:spcBef>
                <a:spcPts val="0"/>
              </a:spcBef>
              <a:spcAft>
                <a:spcPts val="0"/>
              </a:spcAft>
              <a:buClr>
                <a:srgbClr val="003366"/>
              </a:buClr>
              <a:buSzPts val="1300"/>
              <a:buFont typeface="Salesforce Sans"/>
              <a:buNone/>
            </a:pPr>
            <a:r>
              <a:t/>
            </a:r>
            <a:endParaRPr sz="1300">
              <a:solidFill>
                <a:schemeClr val="dk1"/>
              </a:solidFill>
              <a:latin typeface="Salesforce Sans"/>
              <a:ea typeface="Salesforce Sans"/>
              <a:cs typeface="Salesforce Sans"/>
              <a:sym typeface="Salesforce Sans"/>
            </a:endParaRPr>
          </a:p>
        </p:txBody>
      </p:sp>
      <p:sp>
        <p:nvSpPr>
          <p:cNvPr id="789" name="Google Shape;789;p139"/>
          <p:cNvSpPr txBox="1"/>
          <p:nvPr>
            <p:ph idx="1" type="body"/>
          </p:nvPr>
        </p:nvSpPr>
        <p:spPr>
          <a:xfrm>
            <a:off x="428737" y="1216230"/>
            <a:ext cx="8286600" cy="3167700"/>
          </a:xfrm>
          <a:prstGeom prst="rect">
            <a:avLst/>
          </a:prstGeom>
          <a:noFill/>
          <a:ln>
            <a:noFill/>
          </a:ln>
        </p:spPr>
        <p:txBody>
          <a:bodyPr anchorCtr="0" anchor="t" bIns="0" lIns="0" spcFirstLastPara="1" rIns="0" wrap="square" tIns="0">
            <a:normAutofit/>
          </a:bodyPr>
          <a:lstStyle>
            <a:lvl1pPr indent="-323850" lvl="0" marL="457200" rtl="0" algn="l">
              <a:lnSpc>
                <a:spcPct val="100000"/>
              </a:lnSpc>
              <a:spcBef>
                <a:spcPts val="800"/>
              </a:spcBef>
              <a:spcAft>
                <a:spcPts val="0"/>
              </a:spcAft>
              <a:buClr>
                <a:schemeClr val="accent2"/>
              </a:buClr>
              <a:buSzPts val="1500"/>
              <a:buChar char="●"/>
              <a:defRPr>
                <a:solidFill>
                  <a:schemeClr val="accent2"/>
                </a:solidFill>
              </a:defRPr>
            </a:lvl1pPr>
            <a:lvl2pPr indent="-317500" lvl="1" marL="914400" rtl="0" algn="l">
              <a:lnSpc>
                <a:spcPct val="100000"/>
              </a:lnSpc>
              <a:spcBef>
                <a:spcPts val="200"/>
              </a:spcBef>
              <a:spcAft>
                <a:spcPts val="0"/>
              </a:spcAft>
              <a:buClr>
                <a:schemeClr val="accent2"/>
              </a:buClr>
              <a:buSzPts val="1400"/>
              <a:buChar char="○"/>
              <a:defRPr>
                <a:solidFill>
                  <a:schemeClr val="accent2"/>
                </a:solidFill>
              </a:defRPr>
            </a:lvl2pPr>
            <a:lvl3pPr indent="-304800" lvl="2" marL="1371600" rtl="0" algn="l">
              <a:lnSpc>
                <a:spcPct val="100000"/>
              </a:lnSpc>
              <a:spcBef>
                <a:spcPts val="500"/>
              </a:spcBef>
              <a:spcAft>
                <a:spcPts val="0"/>
              </a:spcAft>
              <a:buClr>
                <a:schemeClr val="accent2"/>
              </a:buClr>
              <a:buSzPts val="1200"/>
              <a:buChar char="■"/>
              <a:defRPr>
                <a:solidFill>
                  <a:schemeClr val="accent2"/>
                </a:solidFill>
              </a:defRPr>
            </a:lvl3pPr>
            <a:lvl4pPr indent="-298450" lvl="3" marL="1828800" rtl="0" algn="l">
              <a:lnSpc>
                <a:spcPct val="100000"/>
              </a:lnSpc>
              <a:spcBef>
                <a:spcPts val="500"/>
              </a:spcBef>
              <a:spcAft>
                <a:spcPts val="0"/>
              </a:spcAft>
              <a:buClr>
                <a:schemeClr val="accent2"/>
              </a:buClr>
              <a:buSzPts val="1100"/>
              <a:buChar char="●"/>
              <a:defRPr>
                <a:solidFill>
                  <a:schemeClr val="accent2"/>
                </a:solidFill>
              </a:defRPr>
            </a:lvl4pPr>
            <a:lvl5pPr indent="-228600" lvl="4" marL="2286000" rtl="0" algn="l">
              <a:lnSpc>
                <a:spcPct val="100000"/>
              </a:lnSpc>
              <a:spcBef>
                <a:spcPts val="500"/>
              </a:spcBef>
              <a:spcAft>
                <a:spcPts val="0"/>
              </a:spcAft>
              <a:buSzPts val="1400"/>
              <a:buNone/>
              <a:defRPr>
                <a:solidFill>
                  <a:schemeClr val="accent2"/>
                </a:solidFill>
              </a:defRPr>
            </a:lvl5pPr>
            <a:lvl6pPr indent="-317500" lvl="5" marL="2743200" rtl="0" algn="l">
              <a:spcBef>
                <a:spcPts val="500"/>
              </a:spcBef>
              <a:spcAft>
                <a:spcPts val="0"/>
              </a:spcAft>
              <a:buClr>
                <a:schemeClr val="lt2"/>
              </a:buClr>
              <a:buSzPts val="1400"/>
              <a:buChar char="■"/>
              <a:defRPr/>
            </a:lvl6pPr>
            <a:lvl7pPr indent="-317500" lvl="6" marL="3200400" rtl="0" algn="l">
              <a:spcBef>
                <a:spcPts val="1200"/>
              </a:spcBef>
              <a:spcAft>
                <a:spcPts val="0"/>
              </a:spcAft>
              <a:buClr>
                <a:schemeClr val="lt2"/>
              </a:buClr>
              <a:buSzPts val="1400"/>
              <a:buChar char="●"/>
              <a:defRPr/>
            </a:lvl7pPr>
            <a:lvl8pPr indent="-317500" lvl="7" marL="3657600" rtl="0" algn="l">
              <a:spcBef>
                <a:spcPts val="1200"/>
              </a:spcBef>
              <a:spcAft>
                <a:spcPts val="0"/>
              </a:spcAft>
              <a:buClr>
                <a:schemeClr val="lt2"/>
              </a:buClr>
              <a:buSzPts val="1400"/>
              <a:buChar char="○"/>
              <a:defRPr/>
            </a:lvl8pPr>
            <a:lvl9pPr indent="-317500" lvl="8" marL="4114800" rtl="0" algn="l">
              <a:spcBef>
                <a:spcPts val="1200"/>
              </a:spcBef>
              <a:spcAft>
                <a:spcPts val="1200"/>
              </a:spcAft>
              <a:buClr>
                <a:schemeClr val="lt2"/>
              </a:buClr>
              <a:buSzPts val="1400"/>
              <a:buChar char="■"/>
              <a:defRPr/>
            </a:lvl9pPr>
          </a:lstStyle>
          <a:p/>
        </p:txBody>
      </p:sp>
      <p:sp>
        <p:nvSpPr>
          <p:cNvPr id="790" name="Google Shape;790;p139"/>
          <p:cNvSpPr txBox="1"/>
          <p:nvPr>
            <p:ph idx="2" type="body"/>
          </p:nvPr>
        </p:nvSpPr>
        <p:spPr>
          <a:xfrm>
            <a:off x="428740" y="822884"/>
            <a:ext cx="8286600" cy="254100"/>
          </a:xfrm>
          <a:prstGeom prst="rect">
            <a:avLst/>
          </a:prstGeom>
          <a:noFill/>
          <a:ln>
            <a:noFill/>
          </a:ln>
        </p:spPr>
        <p:txBody>
          <a:bodyPr anchorCtr="0" anchor="t" bIns="0" lIns="0" spcFirstLastPara="1" rIns="0" wrap="square" tIns="0">
            <a:normAutofit/>
          </a:bodyPr>
          <a:lstStyle>
            <a:lvl1pPr indent="-336550" lvl="0" marL="457200" rtl="0" algn="l">
              <a:lnSpc>
                <a:spcPct val="100000"/>
              </a:lnSpc>
              <a:spcBef>
                <a:spcPts val="0"/>
              </a:spcBef>
              <a:spcAft>
                <a:spcPts val="0"/>
              </a:spcAft>
              <a:buSzPts val="1700"/>
              <a:buChar char="●"/>
              <a:defRPr b="0" i="0" sz="1700">
                <a:solidFill>
                  <a:schemeClr val="accent1"/>
                </a:solidFill>
                <a:latin typeface="Salesforce Sans"/>
                <a:ea typeface="Salesforce Sans"/>
                <a:cs typeface="Salesforce Sans"/>
                <a:sym typeface="Salesforce Sans"/>
              </a:defRPr>
            </a:lvl1pPr>
            <a:lvl2pPr indent="-317500" lvl="1" marL="914400" rtl="0" algn="l">
              <a:spcBef>
                <a:spcPts val="200"/>
              </a:spcBef>
              <a:spcAft>
                <a:spcPts val="0"/>
              </a:spcAft>
              <a:buSzPts val="1400"/>
              <a:buChar char="○"/>
              <a:defRPr/>
            </a:lvl2pPr>
            <a:lvl3pPr indent="-317500" lvl="2" marL="1371600" rtl="0" algn="l">
              <a:spcBef>
                <a:spcPts val="500"/>
              </a:spcBef>
              <a:spcAft>
                <a:spcPts val="0"/>
              </a:spcAft>
              <a:buSzPts val="1400"/>
              <a:buChar char="■"/>
              <a:defRPr/>
            </a:lvl3pPr>
            <a:lvl4pPr indent="-317500" lvl="3" marL="1828800" rtl="0" algn="l">
              <a:spcBef>
                <a:spcPts val="500"/>
              </a:spcBef>
              <a:spcAft>
                <a:spcPts val="0"/>
              </a:spcAft>
              <a:buSzPts val="1400"/>
              <a:buChar char="●"/>
              <a:defRPr/>
            </a:lvl4pPr>
            <a:lvl5pPr indent="-228600" lvl="4" marL="2286000" rtl="0" algn="l">
              <a:spcBef>
                <a:spcPts val="500"/>
              </a:spcBef>
              <a:spcAft>
                <a:spcPts val="0"/>
              </a:spcAft>
              <a:buSzPts val="1400"/>
              <a:buNone/>
              <a:defRPr/>
            </a:lvl5pPr>
            <a:lvl6pPr indent="-317500" lvl="5" marL="2743200" rtl="0" algn="l">
              <a:spcBef>
                <a:spcPts val="500"/>
              </a:spcBef>
              <a:spcAft>
                <a:spcPts val="0"/>
              </a:spcAft>
              <a:buClr>
                <a:schemeClr val="lt2"/>
              </a:buClr>
              <a:buSzPts val="1400"/>
              <a:buChar char="■"/>
              <a:defRPr/>
            </a:lvl6pPr>
            <a:lvl7pPr indent="-317500" lvl="6" marL="3200400" rtl="0" algn="l">
              <a:spcBef>
                <a:spcPts val="1200"/>
              </a:spcBef>
              <a:spcAft>
                <a:spcPts val="0"/>
              </a:spcAft>
              <a:buClr>
                <a:schemeClr val="lt2"/>
              </a:buClr>
              <a:buSzPts val="1400"/>
              <a:buChar char="●"/>
              <a:defRPr/>
            </a:lvl7pPr>
            <a:lvl8pPr indent="-317500" lvl="7" marL="3657600" rtl="0" algn="l">
              <a:spcBef>
                <a:spcPts val="1200"/>
              </a:spcBef>
              <a:spcAft>
                <a:spcPts val="0"/>
              </a:spcAft>
              <a:buClr>
                <a:schemeClr val="lt2"/>
              </a:buClr>
              <a:buSzPts val="1400"/>
              <a:buChar char="○"/>
              <a:defRPr/>
            </a:lvl8pPr>
            <a:lvl9pPr indent="-317500" lvl="8" marL="4114800" rtl="0" algn="l">
              <a:spcBef>
                <a:spcPts val="1200"/>
              </a:spcBef>
              <a:spcAft>
                <a:spcPts val="1200"/>
              </a:spcAft>
              <a:buClr>
                <a:schemeClr val="lt2"/>
              </a:buClr>
              <a:buSzPts val="1400"/>
              <a:buChar char="■"/>
              <a:defRPr/>
            </a:lvl9pPr>
          </a:lstStyle>
          <a:p/>
        </p:txBody>
      </p:sp>
      <p:sp>
        <p:nvSpPr>
          <p:cNvPr id="791" name="Google Shape;791;p139"/>
          <p:cNvSpPr txBox="1"/>
          <p:nvPr>
            <p:ph idx="11" type="ftr"/>
          </p:nvPr>
        </p:nvSpPr>
        <p:spPr>
          <a:xfrm>
            <a:off x="428737" y="4912148"/>
            <a:ext cx="4132200" cy="1605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400"/>
              <a:buNone/>
              <a:defRPr sz="800">
                <a:solidFill>
                  <a:schemeClr val="accent2"/>
                </a:solidFill>
                <a:latin typeface="Salesforce Sans"/>
                <a:ea typeface="Salesforce Sans"/>
                <a:cs typeface="Salesforce Sans"/>
                <a:sym typeface="Salesforce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92" name="Google Shape;792;p139"/>
          <p:cNvSpPr txBox="1"/>
          <p:nvPr>
            <p:ph type="title"/>
          </p:nvPr>
        </p:nvSpPr>
        <p:spPr>
          <a:xfrm>
            <a:off x="428740" y="49648"/>
            <a:ext cx="7718100" cy="743100"/>
          </a:xfrm>
          <a:prstGeom prst="rect">
            <a:avLst/>
          </a:prstGeom>
          <a:noFill/>
          <a:ln>
            <a:noFill/>
          </a:ln>
        </p:spPr>
        <p:txBody>
          <a:bodyPr anchorCtr="0" anchor="b" bIns="0" lIns="0" spcFirstLastPara="1" rIns="0" wrap="square" tIns="0">
            <a:normAutofit/>
          </a:bodyPr>
          <a:lstStyle>
            <a:lvl1pPr lvl="0" rtl="0" algn="l">
              <a:lnSpc>
                <a:spcPct val="95000"/>
              </a:lnSpc>
              <a:spcBef>
                <a:spcPts val="0"/>
              </a:spcBef>
              <a:spcAft>
                <a:spcPts val="0"/>
              </a:spcAft>
              <a:buSzPts val="2800"/>
              <a:buNone/>
              <a:defRPr>
                <a:solidFill>
                  <a:schemeClr val="accent1"/>
                </a:solidFill>
              </a:defRPr>
            </a:lvl1pPr>
            <a:lvl2pPr lvl="1" rtl="0" algn="l">
              <a:spcBef>
                <a:spcPts val="0"/>
              </a:spcBef>
              <a:spcAft>
                <a:spcPts val="0"/>
              </a:spcAft>
              <a:buSzPts val="2800"/>
              <a:buNone/>
              <a:defRPr/>
            </a:lvl2pPr>
            <a:lvl3pPr lvl="2" rtl="0" algn="l">
              <a:spcBef>
                <a:spcPts val="0"/>
              </a:spcBef>
              <a:spcAft>
                <a:spcPts val="0"/>
              </a:spcAft>
              <a:buSzPts val="2800"/>
              <a:buNone/>
              <a:defRPr/>
            </a:lvl3pPr>
            <a:lvl4pPr lvl="3" rtl="0" algn="l">
              <a:spcBef>
                <a:spcPts val="0"/>
              </a:spcBef>
              <a:spcAft>
                <a:spcPts val="0"/>
              </a:spcAft>
              <a:buSzPts val="2800"/>
              <a:buNone/>
              <a:defRPr/>
            </a:lvl4pPr>
            <a:lvl5pPr lvl="4" rtl="0" algn="l">
              <a:spcBef>
                <a:spcPts val="0"/>
              </a:spcBef>
              <a:spcAft>
                <a:spcPts val="0"/>
              </a:spcAft>
              <a:buSzPts val="2800"/>
              <a:buNone/>
              <a:defRPr/>
            </a:lvl5pPr>
            <a:lvl6pPr lvl="5" rtl="0" algn="l">
              <a:spcBef>
                <a:spcPts val="0"/>
              </a:spcBef>
              <a:spcAft>
                <a:spcPts val="0"/>
              </a:spcAft>
              <a:buSzPts val="2800"/>
              <a:buNone/>
              <a:defRPr/>
            </a:lvl6pPr>
            <a:lvl7pPr lvl="6" rtl="0" algn="l">
              <a:spcBef>
                <a:spcPts val="0"/>
              </a:spcBef>
              <a:spcAft>
                <a:spcPts val="0"/>
              </a:spcAft>
              <a:buSzPts val="2800"/>
              <a:buNone/>
              <a:defRPr/>
            </a:lvl7pPr>
            <a:lvl8pPr lvl="7" rtl="0" algn="l">
              <a:spcBef>
                <a:spcPts val="0"/>
              </a:spcBef>
              <a:spcAft>
                <a:spcPts val="0"/>
              </a:spcAft>
              <a:buSzPts val="2800"/>
              <a:buNone/>
              <a:defRPr/>
            </a:lvl8pPr>
            <a:lvl9pPr lvl="8" rtl="0" algn="l">
              <a:spcBef>
                <a:spcPts val="0"/>
              </a:spcBef>
              <a:spcAft>
                <a:spcPts val="0"/>
              </a:spcAft>
              <a:buSzPts val="2800"/>
              <a:buNone/>
              <a:defRPr/>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reversed)">
  <p:cSld name="CUSTOM_2_1_1">
    <p:spTree>
      <p:nvGrpSpPr>
        <p:cNvPr id="793" name="Shape 793"/>
        <p:cNvGrpSpPr/>
        <p:nvPr/>
      </p:nvGrpSpPr>
      <p:grpSpPr>
        <a:xfrm>
          <a:off x="0" y="0"/>
          <a:ext cx="0" cy="0"/>
          <a:chOff x="0" y="0"/>
          <a:chExt cx="0" cy="0"/>
        </a:xfrm>
      </p:grpSpPr>
      <p:sp>
        <p:nvSpPr>
          <p:cNvPr id="794" name="Google Shape;794;p140"/>
          <p:cNvSpPr/>
          <p:nvPr/>
        </p:nvSpPr>
        <p:spPr>
          <a:xfrm>
            <a:off x="0" y="0"/>
            <a:ext cx="3575100" cy="5143500"/>
          </a:xfrm>
          <a:prstGeom prst="rect">
            <a:avLst/>
          </a:prstGeom>
          <a:solidFill>
            <a:schemeClr val="accent1"/>
          </a:solidFill>
          <a:ln>
            <a:noFill/>
          </a:ln>
        </p:spPr>
        <p:txBody>
          <a:bodyPr anchorCtr="0" anchor="ctr" bIns="68550" lIns="68550" spcFirstLastPara="1" rIns="68550" wrap="square" tIns="68550">
            <a:noAutofit/>
          </a:bodyPr>
          <a:lstStyle/>
          <a:p>
            <a:pPr indent="0" lvl="0" marL="0" marR="0" rtl="0" algn="l">
              <a:spcBef>
                <a:spcPts val="0"/>
              </a:spcBef>
              <a:spcAft>
                <a:spcPts val="0"/>
              </a:spcAft>
              <a:buNone/>
            </a:pPr>
            <a:r>
              <a:t/>
            </a:r>
            <a:endParaRPr sz="1350">
              <a:solidFill>
                <a:srgbClr val="000000"/>
              </a:solidFill>
              <a:latin typeface="Calibri"/>
              <a:ea typeface="Calibri"/>
              <a:cs typeface="Calibri"/>
              <a:sym typeface="Calibri"/>
            </a:endParaRPr>
          </a:p>
        </p:txBody>
      </p:sp>
      <p:sp>
        <p:nvSpPr>
          <p:cNvPr id="795" name="Google Shape;795;p140"/>
          <p:cNvSpPr txBox="1"/>
          <p:nvPr>
            <p:ph type="title"/>
          </p:nvPr>
        </p:nvSpPr>
        <p:spPr>
          <a:xfrm>
            <a:off x="468000" y="2042400"/>
            <a:ext cx="3107100" cy="1058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sz="3000">
                <a:solidFill>
                  <a:srgbClr val="FFFFFF"/>
                </a:solidFill>
              </a:defRPr>
            </a:lvl1pPr>
            <a:lvl2pPr lvl="1" rtl="0">
              <a:spcBef>
                <a:spcPts val="0"/>
              </a:spcBef>
              <a:spcAft>
                <a:spcPts val="0"/>
              </a:spcAft>
              <a:buNone/>
              <a:defRPr>
                <a:solidFill>
                  <a:srgbClr val="FFFFFF"/>
                </a:solidFill>
                <a:latin typeface="Roboto"/>
                <a:ea typeface="Roboto"/>
                <a:cs typeface="Roboto"/>
                <a:sym typeface="Roboto"/>
              </a:defRPr>
            </a:lvl2pPr>
            <a:lvl3pPr lvl="2" rtl="0">
              <a:spcBef>
                <a:spcPts val="0"/>
              </a:spcBef>
              <a:spcAft>
                <a:spcPts val="0"/>
              </a:spcAft>
              <a:buNone/>
              <a:defRPr>
                <a:solidFill>
                  <a:srgbClr val="FFFFFF"/>
                </a:solidFill>
                <a:latin typeface="Roboto"/>
                <a:ea typeface="Roboto"/>
                <a:cs typeface="Roboto"/>
                <a:sym typeface="Roboto"/>
              </a:defRPr>
            </a:lvl3pPr>
            <a:lvl4pPr lvl="3" rtl="0">
              <a:spcBef>
                <a:spcPts val="0"/>
              </a:spcBef>
              <a:spcAft>
                <a:spcPts val="0"/>
              </a:spcAft>
              <a:buNone/>
              <a:defRPr>
                <a:solidFill>
                  <a:srgbClr val="FFFFFF"/>
                </a:solidFill>
                <a:latin typeface="Roboto"/>
                <a:ea typeface="Roboto"/>
                <a:cs typeface="Roboto"/>
                <a:sym typeface="Roboto"/>
              </a:defRPr>
            </a:lvl4pPr>
            <a:lvl5pPr lvl="4" rtl="0">
              <a:spcBef>
                <a:spcPts val="0"/>
              </a:spcBef>
              <a:spcAft>
                <a:spcPts val="0"/>
              </a:spcAft>
              <a:buNone/>
              <a:defRPr>
                <a:solidFill>
                  <a:srgbClr val="FFFFFF"/>
                </a:solidFill>
                <a:latin typeface="Roboto"/>
                <a:ea typeface="Roboto"/>
                <a:cs typeface="Roboto"/>
                <a:sym typeface="Roboto"/>
              </a:defRPr>
            </a:lvl5pPr>
            <a:lvl6pPr lvl="5" rtl="0">
              <a:spcBef>
                <a:spcPts val="0"/>
              </a:spcBef>
              <a:spcAft>
                <a:spcPts val="0"/>
              </a:spcAft>
              <a:buNone/>
              <a:defRPr>
                <a:solidFill>
                  <a:srgbClr val="FFFFFF"/>
                </a:solidFill>
                <a:latin typeface="Roboto"/>
                <a:ea typeface="Roboto"/>
                <a:cs typeface="Roboto"/>
                <a:sym typeface="Roboto"/>
              </a:defRPr>
            </a:lvl6pPr>
            <a:lvl7pPr lvl="6" rtl="0">
              <a:spcBef>
                <a:spcPts val="0"/>
              </a:spcBef>
              <a:spcAft>
                <a:spcPts val="0"/>
              </a:spcAft>
              <a:buNone/>
              <a:defRPr>
                <a:solidFill>
                  <a:srgbClr val="FFFFFF"/>
                </a:solidFill>
                <a:latin typeface="Roboto"/>
                <a:ea typeface="Roboto"/>
                <a:cs typeface="Roboto"/>
                <a:sym typeface="Roboto"/>
              </a:defRPr>
            </a:lvl7pPr>
            <a:lvl8pPr lvl="7" rtl="0">
              <a:spcBef>
                <a:spcPts val="0"/>
              </a:spcBef>
              <a:spcAft>
                <a:spcPts val="0"/>
              </a:spcAft>
              <a:buNone/>
              <a:defRPr>
                <a:solidFill>
                  <a:srgbClr val="FFFFFF"/>
                </a:solidFill>
                <a:latin typeface="Roboto"/>
                <a:ea typeface="Roboto"/>
                <a:cs typeface="Roboto"/>
                <a:sym typeface="Roboto"/>
              </a:defRPr>
            </a:lvl8pPr>
            <a:lvl9pPr lvl="8" rtl="0">
              <a:spcBef>
                <a:spcPts val="0"/>
              </a:spcBef>
              <a:spcAft>
                <a:spcPts val="0"/>
              </a:spcAft>
              <a:buNone/>
              <a:defRPr>
                <a:solidFill>
                  <a:srgbClr val="FFFFFF"/>
                </a:solidFill>
                <a:latin typeface="Roboto"/>
                <a:ea typeface="Roboto"/>
                <a:cs typeface="Roboto"/>
                <a:sym typeface="Roboto"/>
              </a:defRPr>
            </a:lvl9pPr>
          </a:lstStyle>
          <a:p/>
        </p:txBody>
      </p:sp>
      <p:sp>
        <p:nvSpPr>
          <p:cNvPr id="796" name="Google Shape;796;p140"/>
          <p:cNvSpPr txBox="1"/>
          <p:nvPr>
            <p:ph idx="1" type="body"/>
          </p:nvPr>
        </p:nvSpPr>
        <p:spPr>
          <a:xfrm>
            <a:off x="4019625" y="651675"/>
            <a:ext cx="4706400" cy="3837600"/>
          </a:xfrm>
          <a:prstGeom prst="rect">
            <a:avLst/>
          </a:prstGeom>
        </p:spPr>
        <p:txBody>
          <a:bodyPr anchorCtr="0" anchor="ctr" bIns="91425" lIns="91425" spcFirstLastPara="1" rIns="91425" wrap="square" tIns="91425">
            <a:normAutofit/>
          </a:bodyPr>
          <a:lstStyle>
            <a:lvl1pPr indent="-406400" lvl="0" marL="457200" rtl="0">
              <a:spcBef>
                <a:spcPts val="0"/>
              </a:spcBef>
              <a:spcAft>
                <a:spcPts val="0"/>
              </a:spcAft>
              <a:buClr>
                <a:schemeClr val="accent2"/>
              </a:buClr>
              <a:buSzPts val="2800"/>
              <a:buFont typeface="Roboto Light"/>
              <a:buAutoNum type="arabicPeriod"/>
              <a:defRPr sz="2800">
                <a:latin typeface="Roboto Light"/>
                <a:ea typeface="Roboto Light"/>
                <a:cs typeface="Roboto Light"/>
                <a:sym typeface="Roboto Light"/>
              </a:defRPr>
            </a:lvl1pPr>
            <a:lvl2pPr indent="-381000" lvl="1" marL="914400" rtl="0">
              <a:spcBef>
                <a:spcPts val="0"/>
              </a:spcBef>
              <a:spcAft>
                <a:spcPts val="0"/>
              </a:spcAft>
              <a:buSzPts val="2400"/>
              <a:buFont typeface="Roboto Light"/>
              <a:buAutoNum type="alphaLcPeriod"/>
              <a:defRPr sz="2400">
                <a:latin typeface="Roboto Light"/>
                <a:ea typeface="Roboto Light"/>
                <a:cs typeface="Roboto Light"/>
                <a:sym typeface="Roboto Light"/>
              </a:defRPr>
            </a:lvl2pPr>
            <a:lvl3pPr indent="-342900" lvl="2" marL="1371600" rtl="0">
              <a:spcBef>
                <a:spcPts val="0"/>
              </a:spcBef>
              <a:spcAft>
                <a:spcPts val="0"/>
              </a:spcAft>
              <a:buSzPts val="1800"/>
              <a:buFont typeface="Roboto Light"/>
              <a:buChar char="■"/>
              <a:defRPr sz="1800">
                <a:latin typeface="Roboto Light"/>
                <a:ea typeface="Roboto Light"/>
                <a:cs typeface="Roboto Light"/>
                <a:sym typeface="Roboto Light"/>
              </a:defRPr>
            </a:lvl3pPr>
            <a:lvl4pPr indent="-330200" lvl="3" marL="1828800" rtl="0">
              <a:spcBef>
                <a:spcPts val="0"/>
              </a:spcBef>
              <a:spcAft>
                <a:spcPts val="0"/>
              </a:spcAft>
              <a:buSzPts val="1600"/>
              <a:buFont typeface="Roboto Light"/>
              <a:buChar char="○"/>
              <a:defRPr sz="1600">
                <a:latin typeface="Roboto Light"/>
                <a:ea typeface="Roboto Light"/>
                <a:cs typeface="Roboto Light"/>
                <a:sym typeface="Roboto Light"/>
              </a:defRPr>
            </a:lvl4pPr>
            <a:lvl5pPr indent="-317500" lvl="4" marL="2286000" rtl="0">
              <a:spcBef>
                <a:spcPts val="0"/>
              </a:spcBef>
              <a:spcAft>
                <a:spcPts val="0"/>
              </a:spcAft>
              <a:buSzPts val="1400"/>
              <a:buFont typeface="Roboto Light"/>
              <a:buChar char="‣"/>
              <a:defRPr>
                <a:latin typeface="Roboto Light"/>
                <a:ea typeface="Roboto Light"/>
                <a:cs typeface="Roboto Light"/>
                <a:sym typeface="Roboto Light"/>
              </a:defRPr>
            </a:lvl5pPr>
            <a:lvl6pPr indent="-317500" lvl="5" marL="2743200" rtl="0">
              <a:spcBef>
                <a:spcPts val="0"/>
              </a:spcBef>
              <a:spcAft>
                <a:spcPts val="0"/>
              </a:spcAft>
              <a:buSzPts val="1400"/>
              <a:buFont typeface="Roboto Light"/>
              <a:buChar char="⁃"/>
              <a:defRPr>
                <a:latin typeface="Roboto Light"/>
                <a:ea typeface="Roboto Light"/>
                <a:cs typeface="Roboto Light"/>
                <a:sym typeface="Roboto Light"/>
              </a:defRPr>
            </a:lvl6pPr>
            <a:lvl7pPr indent="-317500" lvl="6" marL="3200400" rtl="0">
              <a:spcBef>
                <a:spcPts val="0"/>
              </a:spcBef>
              <a:spcAft>
                <a:spcPts val="0"/>
              </a:spcAft>
              <a:buSzPts val="1400"/>
              <a:buFont typeface="Roboto Light"/>
              <a:buChar char="⁃"/>
              <a:defRPr>
                <a:latin typeface="Roboto Light"/>
                <a:ea typeface="Roboto Light"/>
                <a:cs typeface="Roboto Light"/>
                <a:sym typeface="Roboto Light"/>
              </a:defRPr>
            </a:lvl7pPr>
            <a:lvl8pPr indent="-317500" lvl="7" marL="3657600" rtl="0">
              <a:spcBef>
                <a:spcPts val="0"/>
              </a:spcBef>
              <a:spcAft>
                <a:spcPts val="0"/>
              </a:spcAft>
              <a:buSzPts val="1400"/>
              <a:buFont typeface="Roboto Light"/>
              <a:buChar char="⁃"/>
              <a:defRPr>
                <a:latin typeface="Roboto Light"/>
                <a:ea typeface="Roboto Light"/>
                <a:cs typeface="Roboto Light"/>
                <a:sym typeface="Roboto Light"/>
              </a:defRPr>
            </a:lvl8pPr>
            <a:lvl9pPr indent="-317500" lvl="8" marL="4114800" rtl="0">
              <a:spcBef>
                <a:spcPts val="0"/>
              </a:spcBef>
              <a:spcAft>
                <a:spcPts val="0"/>
              </a:spcAft>
              <a:buSzPts val="1400"/>
              <a:buFont typeface="Roboto Light"/>
              <a:buChar char="⁃"/>
              <a:defRPr>
                <a:latin typeface="Roboto Light"/>
                <a:ea typeface="Roboto Light"/>
                <a:cs typeface="Roboto Light"/>
                <a:sym typeface="Roboto Light"/>
              </a:defRPr>
            </a:lvl9pPr>
          </a:lstStyle>
          <a:p/>
        </p:txBody>
      </p:sp>
      <p:pic>
        <p:nvPicPr>
          <p:cNvPr id="797" name="Google Shape;797;p140"/>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798" name="Shape 798"/>
        <p:cNvGrpSpPr/>
        <p:nvPr/>
      </p:nvGrpSpPr>
      <p:grpSpPr>
        <a:xfrm>
          <a:off x="0" y="0"/>
          <a:ext cx="0" cy="0"/>
          <a:chOff x="0" y="0"/>
          <a:chExt cx="0" cy="0"/>
        </a:xfrm>
      </p:grpSpPr>
      <p:sp>
        <p:nvSpPr>
          <p:cNvPr id="799" name="Google Shape;799;p14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800" name="Google Shape;800;p141"/>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p:cSld name="TITLE_AND_BODY_3">
    <p:spTree>
      <p:nvGrpSpPr>
        <p:cNvPr id="801" name="Shape 801"/>
        <p:cNvGrpSpPr/>
        <p:nvPr/>
      </p:nvGrpSpPr>
      <p:grpSpPr>
        <a:xfrm>
          <a:off x="0" y="0"/>
          <a:ext cx="0" cy="0"/>
          <a:chOff x="0" y="0"/>
          <a:chExt cx="0" cy="0"/>
        </a:xfrm>
      </p:grpSpPr>
      <p:sp>
        <p:nvSpPr>
          <p:cNvPr id="802" name="Google Shape;802;p142"/>
          <p:cNvSpPr txBox="1"/>
          <p:nvPr>
            <p:ph idx="12" type="sldNum"/>
          </p:nvPr>
        </p:nvSpPr>
        <p:spPr>
          <a:xfrm>
            <a:off x="8310108" y="4803219"/>
            <a:ext cx="205200" cy="207900"/>
          </a:xfrm>
          <a:prstGeom prst="rect">
            <a:avLst/>
          </a:prstGeom>
          <a:noFill/>
          <a:ln>
            <a:noFill/>
          </a:ln>
        </p:spPr>
        <p:txBody>
          <a:bodyPr anchorCtr="0" anchor="ctr" bIns="34275" lIns="34275" spcFirstLastPara="1" rIns="34275" wrap="square" tIns="34275">
            <a:spAutoFit/>
          </a:bodyPr>
          <a:lstStyle>
            <a:lvl1pPr indent="0" lvl="0"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1pPr>
            <a:lvl2pPr indent="0" lvl="1"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2pPr>
            <a:lvl3pPr indent="0" lvl="2"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3pPr>
            <a:lvl4pPr indent="0" lvl="3"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4pPr>
            <a:lvl5pPr indent="0" lvl="4"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5pPr>
            <a:lvl6pPr indent="0" lvl="5"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6pPr>
            <a:lvl7pPr indent="0" lvl="6"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7pPr>
            <a:lvl8pPr indent="0" lvl="7"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8pPr>
            <a:lvl9pPr indent="0" lvl="8"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b="0" sz="1000">
              <a:solidFill>
                <a:schemeClr val="dk2"/>
              </a:solidFill>
              <a:latin typeface="Arial"/>
              <a:ea typeface="Arial"/>
              <a:cs typeface="Arial"/>
              <a:sym typeface="Aria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ster 2" showMasterSp="0">
  <p:cSld name="Master">
    <p:spTree>
      <p:nvGrpSpPr>
        <p:cNvPr id="803" name="Shape 803"/>
        <p:cNvGrpSpPr/>
        <p:nvPr/>
      </p:nvGrpSpPr>
      <p:grpSpPr>
        <a:xfrm>
          <a:off x="0" y="0"/>
          <a:ext cx="0" cy="0"/>
          <a:chOff x="0" y="0"/>
          <a:chExt cx="0" cy="0"/>
        </a:xfrm>
      </p:grpSpPr>
      <p:sp>
        <p:nvSpPr>
          <p:cNvPr id="804" name="Google Shape;804;p143"/>
          <p:cNvSpPr txBox="1"/>
          <p:nvPr>
            <p:ph idx="12" type="sldNum"/>
          </p:nvPr>
        </p:nvSpPr>
        <p:spPr>
          <a:xfrm>
            <a:off x="4419600" y="4629150"/>
            <a:ext cx="2133600" cy="207900"/>
          </a:xfrm>
          <a:prstGeom prst="rect">
            <a:avLst/>
          </a:prstGeom>
          <a:noFill/>
          <a:ln>
            <a:noFill/>
          </a:ln>
        </p:spPr>
        <p:txBody>
          <a:bodyPr anchorCtr="0" anchor="ctr" bIns="34275" lIns="34275" spcFirstLastPara="1" rIns="34275" wrap="square" tIns="34275">
            <a:spAutoFit/>
          </a:bodyPr>
          <a:lstStyle>
            <a:lvl1pPr indent="0" lvl="0"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1pPr>
            <a:lvl2pPr indent="0" lvl="1"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2pPr>
            <a:lvl3pPr indent="0" lvl="2"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3pPr>
            <a:lvl4pPr indent="0" lvl="3"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4pPr>
            <a:lvl5pPr indent="0" lvl="4"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5pPr>
            <a:lvl6pPr indent="0" lvl="5"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6pPr>
            <a:lvl7pPr indent="0" lvl="6"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7pPr>
            <a:lvl8pPr indent="0" lvl="7"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8pPr>
            <a:lvl9pPr indent="0" lvl="8"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b="0" sz="1000">
              <a:solidFill>
                <a:schemeClr val="dk2"/>
              </a:solidFill>
              <a:latin typeface="Arial"/>
              <a:ea typeface="Arial"/>
              <a:cs typeface="Arial"/>
              <a:sym typeface="Aria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805" name="Shape 805"/>
        <p:cNvGrpSpPr/>
        <p:nvPr/>
      </p:nvGrpSpPr>
      <p:grpSpPr>
        <a:xfrm>
          <a:off x="0" y="0"/>
          <a:ext cx="0" cy="0"/>
          <a:chOff x="0" y="0"/>
          <a:chExt cx="0" cy="0"/>
        </a:xfrm>
      </p:grpSpPr>
      <p:sp>
        <p:nvSpPr>
          <p:cNvPr id="806" name="Google Shape;806;p14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p:cSld name="MAIN_POINT">
    <p:bg>
      <p:bgPr>
        <a:solidFill>
          <a:schemeClr val="dk2"/>
        </a:solidFill>
      </p:bgPr>
    </p:bg>
    <p:spTree>
      <p:nvGrpSpPr>
        <p:cNvPr id="64" name="Shape 64"/>
        <p:cNvGrpSpPr/>
        <p:nvPr/>
      </p:nvGrpSpPr>
      <p:grpSpPr>
        <a:xfrm>
          <a:off x="0" y="0"/>
          <a:ext cx="0" cy="0"/>
          <a:chOff x="0" y="0"/>
          <a:chExt cx="0" cy="0"/>
        </a:xfrm>
      </p:grpSpPr>
      <p:sp>
        <p:nvSpPr>
          <p:cNvPr id="65" name="Google Shape;65;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66" name="Google Shape;66;p16"/>
          <p:cNvPicPr preferRelativeResize="0"/>
          <p:nvPr/>
        </p:nvPicPr>
        <p:blipFill>
          <a:blip r:embed="rId2">
            <a:alphaModFix/>
          </a:blip>
          <a:stretch>
            <a:fillRect/>
          </a:stretch>
        </p:blipFill>
        <p:spPr>
          <a:xfrm>
            <a:off x="0" y="0"/>
            <a:ext cx="9144003" cy="5143501"/>
          </a:xfrm>
          <a:prstGeom prst="rect">
            <a:avLst/>
          </a:prstGeom>
          <a:noFill/>
          <a:ln>
            <a:noFill/>
          </a:ln>
        </p:spPr>
      </p:pic>
      <p:sp>
        <p:nvSpPr>
          <p:cNvPr id="67" name="Google Shape;67;p16"/>
          <p:cNvSpPr txBox="1"/>
          <p:nvPr>
            <p:ph type="title"/>
          </p:nvPr>
        </p:nvSpPr>
        <p:spPr>
          <a:xfrm>
            <a:off x="1239075" y="1705050"/>
            <a:ext cx="6435600" cy="13023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3800"/>
              <a:buNone/>
              <a:defRPr sz="3800">
                <a:solidFill>
                  <a:schemeClr val="lt1"/>
                </a:solidFill>
              </a:defRPr>
            </a:lvl1pPr>
            <a:lvl2pPr lvl="1"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2pPr>
            <a:lvl3pPr lvl="2"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3pPr>
            <a:lvl4pPr lvl="3"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4pPr>
            <a:lvl5pPr lvl="4"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5pPr>
            <a:lvl6pPr lvl="5"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6pPr>
            <a:lvl7pPr lvl="6"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7pPr>
            <a:lvl8pPr lvl="7"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8pPr>
            <a:lvl9pPr lvl="8"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9pPr>
          </a:lstStyle>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ster 2 1" showMasterSp="0">
  <p:cSld name="TITLE_AND_BODY_1_2">
    <p:spTree>
      <p:nvGrpSpPr>
        <p:cNvPr id="807" name="Shape 807"/>
        <p:cNvGrpSpPr/>
        <p:nvPr/>
      </p:nvGrpSpPr>
      <p:grpSpPr>
        <a:xfrm>
          <a:off x="0" y="0"/>
          <a:ext cx="0" cy="0"/>
          <a:chOff x="0" y="0"/>
          <a:chExt cx="0" cy="0"/>
        </a:xfrm>
      </p:grpSpPr>
      <p:sp>
        <p:nvSpPr>
          <p:cNvPr id="808" name="Google Shape;808;p145"/>
          <p:cNvSpPr txBox="1"/>
          <p:nvPr>
            <p:ph idx="12" type="sldNum"/>
          </p:nvPr>
        </p:nvSpPr>
        <p:spPr>
          <a:xfrm>
            <a:off x="8310108" y="4803219"/>
            <a:ext cx="205200" cy="207900"/>
          </a:xfrm>
          <a:prstGeom prst="rect">
            <a:avLst/>
          </a:prstGeom>
          <a:noFill/>
          <a:ln>
            <a:noFill/>
          </a:ln>
        </p:spPr>
        <p:txBody>
          <a:bodyPr anchorCtr="0" anchor="ctr" bIns="34275" lIns="34275" spcFirstLastPara="1" rIns="34275" wrap="square" tIns="34275">
            <a:spAutoFit/>
          </a:bodyPr>
          <a:lstStyle>
            <a:lvl1pPr indent="0" lvl="0"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1pPr>
            <a:lvl2pPr indent="0" lvl="1"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2pPr>
            <a:lvl3pPr indent="0" lvl="2"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3pPr>
            <a:lvl4pPr indent="0" lvl="3"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4pPr>
            <a:lvl5pPr indent="0" lvl="4"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5pPr>
            <a:lvl6pPr indent="0" lvl="5"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6pPr>
            <a:lvl7pPr indent="0" lvl="6"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7pPr>
            <a:lvl8pPr indent="0" lvl="7"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8pPr>
            <a:lvl9pPr indent="0" lvl="8"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b="0" sz="1000">
              <a:solidFill>
                <a:schemeClr val="dk2"/>
              </a:solidFill>
              <a:latin typeface="Arial"/>
              <a:ea typeface="Arial"/>
              <a:cs typeface="Arial"/>
              <a:sym typeface="Aria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C/C Background with white logo">
  <p:cSld name="CUSTOM_4_1_1_1_2_1_4">
    <p:bg>
      <p:bgPr>
        <a:solidFill>
          <a:srgbClr val="35323E"/>
        </a:solidFill>
      </p:bgPr>
    </p:bg>
    <p:spTree>
      <p:nvGrpSpPr>
        <p:cNvPr id="809" name="Shape 809"/>
        <p:cNvGrpSpPr/>
        <p:nvPr/>
      </p:nvGrpSpPr>
      <p:grpSpPr>
        <a:xfrm>
          <a:off x="0" y="0"/>
          <a:ext cx="0" cy="0"/>
          <a:chOff x="0" y="0"/>
          <a:chExt cx="0" cy="0"/>
        </a:xfrm>
      </p:grpSpPr>
      <p:pic>
        <p:nvPicPr>
          <p:cNvPr id="810" name="Google Shape;810;p146"/>
          <p:cNvPicPr preferRelativeResize="0"/>
          <p:nvPr/>
        </p:nvPicPr>
        <p:blipFill rotWithShape="1">
          <a:blip r:embed="rId2">
            <a:alphaModFix/>
          </a:blip>
          <a:srcRect b="16839" l="0" r="0" t="16839"/>
          <a:stretch/>
        </p:blipFill>
        <p:spPr>
          <a:xfrm>
            <a:off x="8601983" y="4818699"/>
            <a:ext cx="375980" cy="155850"/>
          </a:xfrm>
          <a:prstGeom prst="rect">
            <a:avLst/>
          </a:prstGeom>
          <a:noFill/>
          <a:ln>
            <a:noFill/>
          </a:ln>
        </p:spPr>
      </p:pic>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Black Logo">
  <p:cSld name="CUSTOM_4_1_1_2">
    <p:bg>
      <p:bgPr>
        <a:solidFill>
          <a:srgbClr val="FFFFFF"/>
        </a:solidFill>
      </p:bgPr>
    </p:bg>
    <p:spTree>
      <p:nvGrpSpPr>
        <p:cNvPr id="811" name="Shape 811"/>
        <p:cNvGrpSpPr/>
        <p:nvPr/>
      </p:nvGrpSpPr>
      <p:grpSpPr>
        <a:xfrm>
          <a:off x="0" y="0"/>
          <a:ext cx="0" cy="0"/>
          <a:chOff x="0" y="0"/>
          <a:chExt cx="0" cy="0"/>
        </a:xfrm>
      </p:grpSpPr>
      <p:pic>
        <p:nvPicPr>
          <p:cNvPr id="812" name="Google Shape;812;p147"/>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17" name="Shape 817"/>
        <p:cNvGrpSpPr/>
        <p:nvPr/>
      </p:nvGrpSpPr>
      <p:grpSpPr>
        <a:xfrm>
          <a:off x="0" y="0"/>
          <a:ext cx="0" cy="0"/>
          <a:chOff x="0" y="0"/>
          <a:chExt cx="0" cy="0"/>
        </a:xfrm>
      </p:grpSpPr>
      <p:pic>
        <p:nvPicPr>
          <p:cNvPr id="818" name="Google Shape;818;p149"/>
          <p:cNvPicPr preferRelativeResize="0"/>
          <p:nvPr/>
        </p:nvPicPr>
        <p:blipFill>
          <a:blip r:embed="rId2">
            <a:alphaModFix/>
          </a:blip>
          <a:stretch>
            <a:fillRect/>
          </a:stretch>
        </p:blipFill>
        <p:spPr>
          <a:xfrm>
            <a:off x="-140350" y="-78950"/>
            <a:ext cx="9424701" cy="5301400"/>
          </a:xfrm>
          <a:prstGeom prst="rect">
            <a:avLst/>
          </a:prstGeom>
          <a:noFill/>
          <a:ln>
            <a:noFill/>
          </a:ln>
        </p:spPr>
      </p:pic>
      <p:sp>
        <p:nvSpPr>
          <p:cNvPr id="819" name="Google Shape;819;p149"/>
          <p:cNvSpPr txBox="1"/>
          <p:nvPr>
            <p:ph type="ctrTitle"/>
          </p:nvPr>
        </p:nvSpPr>
        <p:spPr>
          <a:xfrm>
            <a:off x="1010651" y="2131400"/>
            <a:ext cx="3673200" cy="6315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100"/>
              <a:buFont typeface="Proxima Nova Semibold"/>
              <a:buNone/>
              <a:defRPr sz="2100">
                <a:solidFill>
                  <a:schemeClr val="lt1"/>
                </a:solidFill>
                <a:latin typeface="Proxima Nova Semibold"/>
                <a:ea typeface="Proxima Nova Semibold"/>
                <a:cs typeface="Proxima Nova Semibold"/>
                <a:sym typeface="Proxima Nova Semibold"/>
              </a:defRPr>
            </a:lvl1pPr>
            <a:lvl2pPr lvl="1" rtl="0" algn="ctr">
              <a:spcBef>
                <a:spcPts val="0"/>
              </a:spcBef>
              <a:spcAft>
                <a:spcPts val="0"/>
              </a:spcAft>
              <a:buSzPts val="5400"/>
              <a:buNone/>
              <a:defRPr sz="5400"/>
            </a:lvl2pPr>
            <a:lvl3pPr lvl="2" rtl="0" algn="ctr">
              <a:spcBef>
                <a:spcPts val="0"/>
              </a:spcBef>
              <a:spcAft>
                <a:spcPts val="0"/>
              </a:spcAft>
              <a:buSzPts val="5400"/>
              <a:buNone/>
              <a:defRPr sz="5400"/>
            </a:lvl3pPr>
            <a:lvl4pPr lvl="3" rtl="0" algn="ctr">
              <a:spcBef>
                <a:spcPts val="0"/>
              </a:spcBef>
              <a:spcAft>
                <a:spcPts val="0"/>
              </a:spcAft>
              <a:buSzPts val="5400"/>
              <a:buNone/>
              <a:defRPr sz="5400"/>
            </a:lvl4pPr>
            <a:lvl5pPr lvl="4" rtl="0" algn="ctr">
              <a:spcBef>
                <a:spcPts val="0"/>
              </a:spcBef>
              <a:spcAft>
                <a:spcPts val="0"/>
              </a:spcAft>
              <a:buSzPts val="5400"/>
              <a:buNone/>
              <a:defRPr sz="5400"/>
            </a:lvl5pPr>
            <a:lvl6pPr lvl="5" rtl="0" algn="ctr">
              <a:spcBef>
                <a:spcPts val="0"/>
              </a:spcBef>
              <a:spcAft>
                <a:spcPts val="0"/>
              </a:spcAft>
              <a:buSzPts val="5400"/>
              <a:buNone/>
              <a:defRPr sz="5400"/>
            </a:lvl6pPr>
            <a:lvl7pPr lvl="6" rtl="0" algn="ctr">
              <a:spcBef>
                <a:spcPts val="0"/>
              </a:spcBef>
              <a:spcAft>
                <a:spcPts val="0"/>
              </a:spcAft>
              <a:buSzPts val="5400"/>
              <a:buNone/>
              <a:defRPr sz="5400"/>
            </a:lvl7pPr>
            <a:lvl8pPr lvl="7" rtl="0" algn="ctr">
              <a:spcBef>
                <a:spcPts val="0"/>
              </a:spcBef>
              <a:spcAft>
                <a:spcPts val="0"/>
              </a:spcAft>
              <a:buSzPts val="5400"/>
              <a:buNone/>
              <a:defRPr sz="5400"/>
            </a:lvl8pPr>
            <a:lvl9pPr lvl="8" rtl="0" algn="ctr">
              <a:spcBef>
                <a:spcPts val="0"/>
              </a:spcBef>
              <a:spcAft>
                <a:spcPts val="0"/>
              </a:spcAft>
              <a:buSzPts val="5400"/>
              <a:buNone/>
              <a:defRPr sz="5400"/>
            </a:lvl9pPr>
          </a:lstStyle>
          <a:p/>
        </p:txBody>
      </p:sp>
      <p:sp>
        <p:nvSpPr>
          <p:cNvPr id="820" name="Google Shape;820;p149"/>
          <p:cNvSpPr txBox="1"/>
          <p:nvPr>
            <p:ph idx="1" type="subTitle"/>
          </p:nvPr>
        </p:nvSpPr>
        <p:spPr>
          <a:xfrm>
            <a:off x="1001525" y="2762907"/>
            <a:ext cx="2515500" cy="17709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rgbClr val="ABB6FF"/>
              </a:buClr>
              <a:buSzPts val="1400"/>
              <a:buFont typeface="Proxima Nova"/>
              <a:buNone/>
              <a:defRPr sz="1400">
                <a:solidFill>
                  <a:srgbClr val="ABB6FF"/>
                </a:solidFill>
                <a:latin typeface="Proxima Nova"/>
                <a:ea typeface="Proxima Nova"/>
                <a:cs typeface="Proxima Nova"/>
                <a:sym typeface="Proxima Nova"/>
              </a:defRPr>
            </a:lvl1pPr>
            <a:lvl2pPr lvl="1" rtl="0">
              <a:lnSpc>
                <a:spcPct val="100000"/>
              </a:lnSpc>
              <a:spcBef>
                <a:spcPts val="0"/>
              </a:spcBef>
              <a:spcAft>
                <a:spcPts val="0"/>
              </a:spcAft>
              <a:buClr>
                <a:srgbClr val="ABB6FF"/>
              </a:buClr>
              <a:buSzPts val="1700"/>
              <a:buFont typeface="Proxima Nova"/>
              <a:buNone/>
              <a:defRPr sz="1700">
                <a:solidFill>
                  <a:srgbClr val="ABB6FF"/>
                </a:solidFill>
                <a:latin typeface="Proxima Nova"/>
                <a:ea typeface="Proxima Nova"/>
                <a:cs typeface="Proxima Nova"/>
                <a:sym typeface="Proxima Nova"/>
              </a:defRPr>
            </a:lvl2pPr>
            <a:lvl3pPr lvl="2" rtl="0">
              <a:lnSpc>
                <a:spcPct val="100000"/>
              </a:lnSpc>
              <a:spcBef>
                <a:spcPts val="0"/>
              </a:spcBef>
              <a:spcAft>
                <a:spcPts val="0"/>
              </a:spcAft>
              <a:buClr>
                <a:srgbClr val="ABB6FF"/>
              </a:buClr>
              <a:buSzPts val="1700"/>
              <a:buFont typeface="Proxima Nova"/>
              <a:buNone/>
              <a:defRPr sz="1700">
                <a:solidFill>
                  <a:srgbClr val="ABB6FF"/>
                </a:solidFill>
                <a:latin typeface="Proxima Nova"/>
                <a:ea typeface="Proxima Nova"/>
                <a:cs typeface="Proxima Nova"/>
                <a:sym typeface="Proxima Nova"/>
              </a:defRPr>
            </a:lvl3pPr>
            <a:lvl4pPr lvl="3" rtl="0">
              <a:lnSpc>
                <a:spcPct val="100000"/>
              </a:lnSpc>
              <a:spcBef>
                <a:spcPts val="0"/>
              </a:spcBef>
              <a:spcAft>
                <a:spcPts val="0"/>
              </a:spcAft>
              <a:buClr>
                <a:srgbClr val="ABB6FF"/>
              </a:buClr>
              <a:buSzPts val="1700"/>
              <a:buFont typeface="Proxima Nova"/>
              <a:buNone/>
              <a:defRPr sz="1700">
                <a:solidFill>
                  <a:srgbClr val="ABB6FF"/>
                </a:solidFill>
                <a:latin typeface="Proxima Nova"/>
                <a:ea typeface="Proxima Nova"/>
                <a:cs typeface="Proxima Nova"/>
                <a:sym typeface="Proxima Nova"/>
              </a:defRPr>
            </a:lvl4pPr>
            <a:lvl5pPr lvl="4" rtl="0">
              <a:lnSpc>
                <a:spcPct val="100000"/>
              </a:lnSpc>
              <a:spcBef>
                <a:spcPts val="0"/>
              </a:spcBef>
              <a:spcAft>
                <a:spcPts val="0"/>
              </a:spcAft>
              <a:buClr>
                <a:srgbClr val="ABB6FF"/>
              </a:buClr>
              <a:buSzPts val="1700"/>
              <a:buFont typeface="Proxima Nova"/>
              <a:buNone/>
              <a:defRPr sz="1700">
                <a:solidFill>
                  <a:srgbClr val="ABB6FF"/>
                </a:solidFill>
                <a:latin typeface="Proxima Nova"/>
                <a:ea typeface="Proxima Nova"/>
                <a:cs typeface="Proxima Nova"/>
                <a:sym typeface="Proxima Nova"/>
              </a:defRPr>
            </a:lvl5pPr>
            <a:lvl6pPr lvl="5" rtl="0">
              <a:lnSpc>
                <a:spcPct val="100000"/>
              </a:lnSpc>
              <a:spcBef>
                <a:spcPts val="0"/>
              </a:spcBef>
              <a:spcAft>
                <a:spcPts val="0"/>
              </a:spcAft>
              <a:buClr>
                <a:srgbClr val="ABB6FF"/>
              </a:buClr>
              <a:buSzPts val="1700"/>
              <a:buFont typeface="Proxima Nova"/>
              <a:buNone/>
              <a:defRPr sz="1700">
                <a:solidFill>
                  <a:srgbClr val="ABB6FF"/>
                </a:solidFill>
                <a:latin typeface="Proxima Nova"/>
                <a:ea typeface="Proxima Nova"/>
                <a:cs typeface="Proxima Nova"/>
                <a:sym typeface="Proxima Nova"/>
              </a:defRPr>
            </a:lvl6pPr>
            <a:lvl7pPr lvl="6" rtl="0">
              <a:lnSpc>
                <a:spcPct val="100000"/>
              </a:lnSpc>
              <a:spcBef>
                <a:spcPts val="0"/>
              </a:spcBef>
              <a:spcAft>
                <a:spcPts val="0"/>
              </a:spcAft>
              <a:buClr>
                <a:srgbClr val="ABB6FF"/>
              </a:buClr>
              <a:buSzPts val="1700"/>
              <a:buFont typeface="Proxima Nova"/>
              <a:buNone/>
              <a:defRPr sz="1700">
                <a:solidFill>
                  <a:srgbClr val="ABB6FF"/>
                </a:solidFill>
                <a:latin typeface="Proxima Nova"/>
                <a:ea typeface="Proxima Nova"/>
                <a:cs typeface="Proxima Nova"/>
                <a:sym typeface="Proxima Nova"/>
              </a:defRPr>
            </a:lvl7pPr>
            <a:lvl8pPr lvl="7" rtl="0">
              <a:lnSpc>
                <a:spcPct val="100000"/>
              </a:lnSpc>
              <a:spcBef>
                <a:spcPts val="0"/>
              </a:spcBef>
              <a:spcAft>
                <a:spcPts val="0"/>
              </a:spcAft>
              <a:buClr>
                <a:srgbClr val="ABB6FF"/>
              </a:buClr>
              <a:buSzPts val="1700"/>
              <a:buFont typeface="Proxima Nova"/>
              <a:buNone/>
              <a:defRPr sz="1700">
                <a:solidFill>
                  <a:srgbClr val="ABB6FF"/>
                </a:solidFill>
                <a:latin typeface="Proxima Nova"/>
                <a:ea typeface="Proxima Nova"/>
                <a:cs typeface="Proxima Nova"/>
                <a:sym typeface="Proxima Nova"/>
              </a:defRPr>
            </a:lvl8pPr>
            <a:lvl9pPr lvl="8" rtl="0">
              <a:lnSpc>
                <a:spcPct val="100000"/>
              </a:lnSpc>
              <a:spcBef>
                <a:spcPts val="0"/>
              </a:spcBef>
              <a:spcAft>
                <a:spcPts val="0"/>
              </a:spcAft>
              <a:buClr>
                <a:srgbClr val="ABB6FF"/>
              </a:buClr>
              <a:buSzPts val="1700"/>
              <a:buFont typeface="Proxima Nova"/>
              <a:buNone/>
              <a:defRPr sz="1700">
                <a:solidFill>
                  <a:srgbClr val="ABB6FF"/>
                </a:solidFill>
                <a:latin typeface="Proxima Nova"/>
                <a:ea typeface="Proxima Nova"/>
                <a:cs typeface="Proxima Nova"/>
                <a:sym typeface="Proxima Nova"/>
              </a:defRPr>
            </a:lvl9pPr>
          </a:lstStyle>
          <a:p/>
        </p:txBody>
      </p:sp>
      <p:sp>
        <p:nvSpPr>
          <p:cNvPr id="821" name="Google Shape;821;p1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822" name="Google Shape;822;p149"/>
          <p:cNvPicPr preferRelativeResize="0"/>
          <p:nvPr/>
        </p:nvPicPr>
        <p:blipFill>
          <a:blip r:embed="rId3">
            <a:alphaModFix/>
          </a:blip>
          <a:stretch>
            <a:fillRect/>
          </a:stretch>
        </p:blipFill>
        <p:spPr>
          <a:xfrm>
            <a:off x="4906839" y="2022865"/>
            <a:ext cx="3127575" cy="2207150"/>
          </a:xfrm>
          <a:prstGeom prst="rect">
            <a:avLst/>
          </a:prstGeom>
          <a:noFill/>
          <a:ln>
            <a:noFill/>
          </a:ln>
        </p:spPr>
      </p:pic>
      <p:pic>
        <p:nvPicPr>
          <p:cNvPr id="823" name="Google Shape;823;p149"/>
          <p:cNvPicPr preferRelativeResize="0"/>
          <p:nvPr/>
        </p:nvPicPr>
        <p:blipFill>
          <a:blip r:embed="rId4">
            <a:alphaModFix/>
          </a:blip>
          <a:stretch>
            <a:fillRect/>
          </a:stretch>
        </p:blipFill>
        <p:spPr>
          <a:xfrm>
            <a:off x="517650" y="447350"/>
            <a:ext cx="2391525" cy="1478750"/>
          </a:xfrm>
          <a:prstGeom prst="rect">
            <a:avLst/>
          </a:prstGeom>
          <a:noFill/>
          <a:ln>
            <a:noFill/>
          </a:ln>
        </p:spPr>
      </p:pic>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Page " type="titleOnly">
  <p:cSld name="TITLE_ONLY">
    <p:spTree>
      <p:nvGrpSpPr>
        <p:cNvPr id="824" name="Shape 824"/>
        <p:cNvGrpSpPr/>
        <p:nvPr/>
      </p:nvGrpSpPr>
      <p:grpSpPr>
        <a:xfrm>
          <a:off x="0" y="0"/>
          <a:ext cx="0" cy="0"/>
          <a:chOff x="0" y="0"/>
          <a:chExt cx="0" cy="0"/>
        </a:xfrm>
      </p:grpSpPr>
      <p:pic>
        <p:nvPicPr>
          <p:cNvPr id="825" name="Google Shape;825;p150"/>
          <p:cNvPicPr preferRelativeResize="0"/>
          <p:nvPr/>
        </p:nvPicPr>
        <p:blipFill>
          <a:blip r:embed="rId2">
            <a:alphaModFix/>
          </a:blip>
          <a:stretch>
            <a:fillRect/>
          </a:stretch>
        </p:blipFill>
        <p:spPr>
          <a:xfrm>
            <a:off x="8113453" y="4489275"/>
            <a:ext cx="866700" cy="535900"/>
          </a:xfrm>
          <a:prstGeom prst="rect">
            <a:avLst/>
          </a:prstGeom>
          <a:noFill/>
          <a:ln>
            <a:noFill/>
          </a:ln>
        </p:spPr>
      </p:pic>
      <p:sp>
        <p:nvSpPr>
          <p:cNvPr id="826" name="Google Shape;826;p150"/>
          <p:cNvSpPr txBox="1"/>
          <p:nvPr>
            <p:ph type="title"/>
          </p:nvPr>
        </p:nvSpPr>
        <p:spPr>
          <a:xfrm>
            <a:off x="518125" y="421125"/>
            <a:ext cx="76401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700"/>
              <a:buFont typeface="Proxima Nova Extrabold"/>
              <a:buNone/>
              <a:defRPr sz="2700">
                <a:latin typeface="Proxima Nova Extrabold"/>
                <a:ea typeface="Proxima Nova Extrabold"/>
                <a:cs typeface="Proxima Nova Extrabold"/>
                <a:sym typeface="Proxima Nova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p:cSld name="MAIN_POINT">
    <p:bg>
      <p:bgPr>
        <a:solidFill>
          <a:schemeClr val="dk2"/>
        </a:solidFill>
      </p:bgPr>
    </p:bg>
    <p:spTree>
      <p:nvGrpSpPr>
        <p:cNvPr id="827" name="Shape 827"/>
        <p:cNvGrpSpPr/>
        <p:nvPr/>
      </p:nvGrpSpPr>
      <p:grpSpPr>
        <a:xfrm>
          <a:off x="0" y="0"/>
          <a:ext cx="0" cy="0"/>
          <a:chOff x="0" y="0"/>
          <a:chExt cx="0" cy="0"/>
        </a:xfrm>
      </p:grpSpPr>
      <p:sp>
        <p:nvSpPr>
          <p:cNvPr id="828" name="Google Shape;828;p1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829" name="Google Shape;829;p151"/>
          <p:cNvPicPr preferRelativeResize="0"/>
          <p:nvPr/>
        </p:nvPicPr>
        <p:blipFill>
          <a:blip r:embed="rId2">
            <a:alphaModFix/>
          </a:blip>
          <a:stretch>
            <a:fillRect/>
          </a:stretch>
        </p:blipFill>
        <p:spPr>
          <a:xfrm>
            <a:off x="0" y="0"/>
            <a:ext cx="9144003" cy="5143501"/>
          </a:xfrm>
          <a:prstGeom prst="rect">
            <a:avLst/>
          </a:prstGeom>
          <a:noFill/>
          <a:ln>
            <a:noFill/>
          </a:ln>
        </p:spPr>
      </p:pic>
      <p:sp>
        <p:nvSpPr>
          <p:cNvPr id="830" name="Google Shape;830;p151"/>
          <p:cNvSpPr txBox="1"/>
          <p:nvPr>
            <p:ph type="title"/>
          </p:nvPr>
        </p:nvSpPr>
        <p:spPr>
          <a:xfrm>
            <a:off x="1239075" y="1705050"/>
            <a:ext cx="6435600" cy="13023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3800"/>
              <a:buNone/>
              <a:defRPr sz="3800">
                <a:solidFill>
                  <a:schemeClr val="lt1"/>
                </a:solidFill>
              </a:defRPr>
            </a:lvl1pPr>
            <a:lvl2pPr lvl="1"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2pPr>
            <a:lvl3pPr lvl="2"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3pPr>
            <a:lvl4pPr lvl="3"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4pPr>
            <a:lvl5pPr lvl="4"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5pPr>
            <a:lvl6pPr lvl="5"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6pPr>
            <a:lvl7pPr lvl="6"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7pPr>
            <a:lvl8pPr lvl="7"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8pPr>
            <a:lvl9pPr lvl="8"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9pPr>
          </a:lstStyle>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p:cSld name="MAIN_POINT_1">
    <p:bg>
      <p:bgPr>
        <a:solidFill>
          <a:schemeClr val="dk2"/>
        </a:solidFill>
      </p:bgPr>
    </p:bg>
    <p:spTree>
      <p:nvGrpSpPr>
        <p:cNvPr id="831" name="Shape 831"/>
        <p:cNvGrpSpPr/>
        <p:nvPr/>
      </p:nvGrpSpPr>
      <p:grpSpPr>
        <a:xfrm>
          <a:off x="0" y="0"/>
          <a:ext cx="0" cy="0"/>
          <a:chOff x="0" y="0"/>
          <a:chExt cx="0" cy="0"/>
        </a:xfrm>
      </p:grpSpPr>
      <p:pic>
        <p:nvPicPr>
          <p:cNvPr id="832" name="Google Shape;832;p152"/>
          <p:cNvPicPr preferRelativeResize="0"/>
          <p:nvPr/>
        </p:nvPicPr>
        <p:blipFill>
          <a:blip r:embed="rId2">
            <a:alphaModFix/>
          </a:blip>
          <a:stretch>
            <a:fillRect/>
          </a:stretch>
        </p:blipFill>
        <p:spPr>
          <a:xfrm>
            <a:off x="-12" y="0"/>
            <a:ext cx="9144033" cy="5143501"/>
          </a:xfrm>
          <a:prstGeom prst="rect">
            <a:avLst/>
          </a:prstGeom>
          <a:noFill/>
          <a:ln>
            <a:noFill/>
          </a:ln>
        </p:spPr>
      </p:pic>
      <p:sp>
        <p:nvSpPr>
          <p:cNvPr id="833" name="Google Shape;833;p1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34" name="Google Shape;834;p152"/>
          <p:cNvSpPr txBox="1"/>
          <p:nvPr>
            <p:ph type="title"/>
          </p:nvPr>
        </p:nvSpPr>
        <p:spPr>
          <a:xfrm>
            <a:off x="1239075" y="1705050"/>
            <a:ext cx="6435600" cy="13023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3800"/>
              <a:buNone/>
              <a:defRPr sz="3800">
                <a:solidFill>
                  <a:schemeClr val="lt1"/>
                </a:solidFill>
              </a:defRPr>
            </a:lvl1pPr>
            <a:lvl2pPr lvl="1"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2pPr>
            <a:lvl3pPr lvl="2"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3pPr>
            <a:lvl4pPr lvl="3"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4pPr>
            <a:lvl5pPr lvl="4"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5pPr>
            <a:lvl6pPr lvl="5"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6pPr>
            <a:lvl7pPr lvl="6"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7pPr>
            <a:lvl8pPr lvl="7"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8pPr>
            <a:lvl9pPr lvl="8"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9pPr>
          </a:lstStyle>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1">
  <p:cSld name="CUSTOM_4_1_1_1_2_1_1">
    <p:bg>
      <p:bgPr>
        <a:solidFill>
          <a:srgbClr val="FFFFFF"/>
        </a:solidFill>
      </p:bgPr>
    </p:bg>
    <p:spTree>
      <p:nvGrpSpPr>
        <p:cNvPr id="835" name="Shape 835"/>
        <p:cNvGrpSpPr/>
        <p:nvPr/>
      </p:nvGrpSpPr>
      <p:grpSpPr>
        <a:xfrm>
          <a:off x="0" y="0"/>
          <a:ext cx="0" cy="0"/>
          <a:chOff x="0" y="0"/>
          <a:chExt cx="0" cy="0"/>
        </a:xfrm>
      </p:grpSpPr>
      <p:sp>
        <p:nvSpPr>
          <p:cNvPr id="836" name="Google Shape;836;p153"/>
          <p:cNvSpPr/>
          <p:nvPr/>
        </p:nvSpPr>
        <p:spPr>
          <a:xfrm>
            <a:off x="4572000" y="0"/>
            <a:ext cx="4572000" cy="51435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153"/>
          <p:cNvSpPr txBox="1"/>
          <p:nvPr>
            <p:ph type="title"/>
          </p:nvPr>
        </p:nvSpPr>
        <p:spPr>
          <a:xfrm>
            <a:off x="387250" y="2034300"/>
            <a:ext cx="3801600" cy="1074900"/>
          </a:xfrm>
          <a:prstGeom prst="rect">
            <a:avLst/>
          </a:prstGeom>
        </p:spPr>
        <p:txBody>
          <a:bodyPr anchorCtr="0" anchor="t" bIns="91425" lIns="91425" spcFirstLastPara="1" rIns="91425" wrap="square" tIns="91425">
            <a:normAutofit/>
          </a:bodyPr>
          <a:lstStyle>
            <a:lvl1pPr lvl="0" rtl="0">
              <a:spcBef>
                <a:spcPts val="0"/>
              </a:spcBef>
              <a:spcAft>
                <a:spcPts val="0"/>
              </a:spcAft>
              <a:buNone/>
              <a:defRPr>
                <a:latin typeface="Proxima Nova Semibold"/>
                <a:ea typeface="Proxima Nova Semibold"/>
                <a:cs typeface="Proxima Nova Semibold"/>
                <a:sym typeface="Proxima Nova Semibold"/>
              </a:defRPr>
            </a:lvl1pPr>
            <a:lvl2pPr lvl="1" rtl="0">
              <a:spcBef>
                <a:spcPts val="0"/>
              </a:spcBef>
              <a:spcAft>
                <a:spcPts val="0"/>
              </a:spcAft>
              <a:buNone/>
              <a:defRPr>
                <a:solidFill>
                  <a:schemeClr val="accent2"/>
                </a:solidFill>
              </a:defRPr>
            </a:lvl2pPr>
            <a:lvl3pPr lvl="2" rtl="0">
              <a:spcBef>
                <a:spcPts val="0"/>
              </a:spcBef>
              <a:spcAft>
                <a:spcPts val="0"/>
              </a:spcAft>
              <a:buNone/>
              <a:defRPr>
                <a:solidFill>
                  <a:schemeClr val="accent2"/>
                </a:solidFill>
              </a:defRPr>
            </a:lvl3pPr>
            <a:lvl4pPr lvl="3" rtl="0">
              <a:spcBef>
                <a:spcPts val="0"/>
              </a:spcBef>
              <a:spcAft>
                <a:spcPts val="0"/>
              </a:spcAft>
              <a:buNone/>
              <a:defRPr>
                <a:solidFill>
                  <a:schemeClr val="accent2"/>
                </a:solidFill>
              </a:defRPr>
            </a:lvl4pPr>
            <a:lvl5pPr lvl="4" rtl="0">
              <a:spcBef>
                <a:spcPts val="0"/>
              </a:spcBef>
              <a:spcAft>
                <a:spcPts val="0"/>
              </a:spcAft>
              <a:buNone/>
              <a:defRPr>
                <a:solidFill>
                  <a:schemeClr val="accent2"/>
                </a:solidFill>
              </a:defRPr>
            </a:lvl5pPr>
            <a:lvl6pPr lvl="5" rtl="0">
              <a:spcBef>
                <a:spcPts val="0"/>
              </a:spcBef>
              <a:spcAft>
                <a:spcPts val="0"/>
              </a:spcAft>
              <a:buNone/>
              <a:defRPr>
                <a:solidFill>
                  <a:schemeClr val="accent2"/>
                </a:solidFill>
              </a:defRPr>
            </a:lvl6pPr>
            <a:lvl7pPr lvl="6" rtl="0">
              <a:spcBef>
                <a:spcPts val="0"/>
              </a:spcBef>
              <a:spcAft>
                <a:spcPts val="0"/>
              </a:spcAft>
              <a:buNone/>
              <a:defRPr>
                <a:solidFill>
                  <a:schemeClr val="accent2"/>
                </a:solidFill>
              </a:defRPr>
            </a:lvl7pPr>
            <a:lvl8pPr lvl="7" rtl="0">
              <a:spcBef>
                <a:spcPts val="0"/>
              </a:spcBef>
              <a:spcAft>
                <a:spcPts val="0"/>
              </a:spcAft>
              <a:buNone/>
              <a:defRPr>
                <a:solidFill>
                  <a:schemeClr val="accent2"/>
                </a:solidFill>
              </a:defRPr>
            </a:lvl8pPr>
            <a:lvl9pPr lvl="8" rtl="0">
              <a:spcBef>
                <a:spcPts val="0"/>
              </a:spcBef>
              <a:spcAft>
                <a:spcPts val="0"/>
              </a:spcAft>
              <a:buNone/>
              <a:defRPr>
                <a:solidFill>
                  <a:schemeClr val="accent2"/>
                </a:solidFill>
              </a:defRPr>
            </a:lvl9pPr>
          </a:lstStyle>
          <a:p/>
        </p:txBody>
      </p:sp>
      <p:sp>
        <p:nvSpPr>
          <p:cNvPr id="838" name="Google Shape;838;p153"/>
          <p:cNvSpPr txBox="1"/>
          <p:nvPr>
            <p:ph idx="1" type="body"/>
          </p:nvPr>
        </p:nvSpPr>
        <p:spPr>
          <a:xfrm>
            <a:off x="4992900" y="757950"/>
            <a:ext cx="3730200" cy="36276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Font typeface="Proxima Nova"/>
              <a:buChar char="●"/>
              <a:defRPr>
                <a:solidFill>
                  <a:schemeClr val="lt1"/>
                </a:solidFill>
                <a:latin typeface="Proxima Nova"/>
                <a:ea typeface="Proxima Nova"/>
                <a:cs typeface="Proxima Nova"/>
                <a:sym typeface="Proxima Nova"/>
              </a:defRPr>
            </a:lvl1pPr>
            <a:lvl2pPr indent="-317500" lvl="1" marL="9144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2pPr>
            <a:lvl3pPr indent="-317500" lvl="2" marL="13716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3pPr>
            <a:lvl4pPr indent="-317500" lvl="3" marL="18288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4pPr>
            <a:lvl5pPr indent="-317500" lvl="4" marL="22860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5pPr>
            <a:lvl6pPr indent="-317500" lvl="5" marL="27432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6pPr>
            <a:lvl7pPr indent="-317500" lvl="6" marL="32004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7pPr>
            <a:lvl8pPr indent="-317500" lvl="7" marL="36576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8pPr>
            <a:lvl9pPr indent="-317500" lvl="8" marL="41148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9pPr>
          </a:lstStyle>
          <a:p/>
        </p:txBody>
      </p:sp>
      <p:pic>
        <p:nvPicPr>
          <p:cNvPr id="839" name="Google Shape;839;p153"/>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2">
  <p:cSld name="CUSTOM_4_1_1_1_2_1_1_1">
    <p:bg>
      <p:bgPr>
        <a:solidFill>
          <a:srgbClr val="FFFFFF"/>
        </a:solidFill>
      </p:bgPr>
    </p:bg>
    <p:spTree>
      <p:nvGrpSpPr>
        <p:cNvPr id="840" name="Shape 840"/>
        <p:cNvGrpSpPr/>
        <p:nvPr/>
      </p:nvGrpSpPr>
      <p:grpSpPr>
        <a:xfrm>
          <a:off x="0" y="0"/>
          <a:ext cx="0" cy="0"/>
          <a:chOff x="0" y="0"/>
          <a:chExt cx="0" cy="0"/>
        </a:xfrm>
      </p:grpSpPr>
      <p:sp>
        <p:nvSpPr>
          <p:cNvPr id="841" name="Google Shape;841;p154"/>
          <p:cNvSpPr/>
          <p:nvPr/>
        </p:nvSpPr>
        <p:spPr>
          <a:xfrm>
            <a:off x="5248675" y="0"/>
            <a:ext cx="3895200" cy="51435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154"/>
          <p:cNvSpPr txBox="1"/>
          <p:nvPr>
            <p:ph type="title"/>
          </p:nvPr>
        </p:nvSpPr>
        <p:spPr>
          <a:xfrm>
            <a:off x="387250" y="2034300"/>
            <a:ext cx="3801600" cy="1074900"/>
          </a:xfrm>
          <a:prstGeom prst="rect">
            <a:avLst/>
          </a:prstGeom>
        </p:spPr>
        <p:txBody>
          <a:bodyPr anchorCtr="0" anchor="t" bIns="91425" lIns="91425" spcFirstLastPara="1" rIns="91425" wrap="square" tIns="91425">
            <a:normAutofit/>
          </a:bodyPr>
          <a:lstStyle>
            <a:lvl1pPr lvl="0" rtl="0">
              <a:spcBef>
                <a:spcPts val="0"/>
              </a:spcBef>
              <a:spcAft>
                <a:spcPts val="0"/>
              </a:spcAft>
              <a:buNone/>
              <a:defRPr>
                <a:latin typeface="Proxima Nova Semibold"/>
                <a:ea typeface="Proxima Nova Semibold"/>
                <a:cs typeface="Proxima Nova Semibold"/>
                <a:sym typeface="Proxima Nova Semibold"/>
              </a:defRPr>
            </a:lvl1pPr>
            <a:lvl2pPr lvl="1" rtl="0">
              <a:spcBef>
                <a:spcPts val="0"/>
              </a:spcBef>
              <a:spcAft>
                <a:spcPts val="0"/>
              </a:spcAft>
              <a:buNone/>
              <a:defRPr>
                <a:solidFill>
                  <a:schemeClr val="accent2"/>
                </a:solidFill>
              </a:defRPr>
            </a:lvl2pPr>
            <a:lvl3pPr lvl="2" rtl="0">
              <a:spcBef>
                <a:spcPts val="0"/>
              </a:spcBef>
              <a:spcAft>
                <a:spcPts val="0"/>
              </a:spcAft>
              <a:buNone/>
              <a:defRPr>
                <a:solidFill>
                  <a:schemeClr val="accent2"/>
                </a:solidFill>
              </a:defRPr>
            </a:lvl3pPr>
            <a:lvl4pPr lvl="3" rtl="0">
              <a:spcBef>
                <a:spcPts val="0"/>
              </a:spcBef>
              <a:spcAft>
                <a:spcPts val="0"/>
              </a:spcAft>
              <a:buNone/>
              <a:defRPr>
                <a:solidFill>
                  <a:schemeClr val="accent2"/>
                </a:solidFill>
              </a:defRPr>
            </a:lvl4pPr>
            <a:lvl5pPr lvl="4" rtl="0">
              <a:spcBef>
                <a:spcPts val="0"/>
              </a:spcBef>
              <a:spcAft>
                <a:spcPts val="0"/>
              </a:spcAft>
              <a:buNone/>
              <a:defRPr>
                <a:solidFill>
                  <a:schemeClr val="accent2"/>
                </a:solidFill>
              </a:defRPr>
            </a:lvl5pPr>
            <a:lvl6pPr lvl="5" rtl="0">
              <a:spcBef>
                <a:spcPts val="0"/>
              </a:spcBef>
              <a:spcAft>
                <a:spcPts val="0"/>
              </a:spcAft>
              <a:buNone/>
              <a:defRPr>
                <a:solidFill>
                  <a:schemeClr val="accent2"/>
                </a:solidFill>
              </a:defRPr>
            </a:lvl6pPr>
            <a:lvl7pPr lvl="6" rtl="0">
              <a:spcBef>
                <a:spcPts val="0"/>
              </a:spcBef>
              <a:spcAft>
                <a:spcPts val="0"/>
              </a:spcAft>
              <a:buNone/>
              <a:defRPr>
                <a:solidFill>
                  <a:schemeClr val="accent2"/>
                </a:solidFill>
              </a:defRPr>
            </a:lvl7pPr>
            <a:lvl8pPr lvl="7" rtl="0">
              <a:spcBef>
                <a:spcPts val="0"/>
              </a:spcBef>
              <a:spcAft>
                <a:spcPts val="0"/>
              </a:spcAft>
              <a:buNone/>
              <a:defRPr>
                <a:solidFill>
                  <a:schemeClr val="accent2"/>
                </a:solidFill>
              </a:defRPr>
            </a:lvl8pPr>
            <a:lvl9pPr lvl="8" rtl="0">
              <a:spcBef>
                <a:spcPts val="0"/>
              </a:spcBef>
              <a:spcAft>
                <a:spcPts val="0"/>
              </a:spcAft>
              <a:buNone/>
              <a:defRPr>
                <a:solidFill>
                  <a:schemeClr val="accent2"/>
                </a:solidFill>
              </a:defRPr>
            </a:lvl9pPr>
          </a:lstStyle>
          <a:p/>
        </p:txBody>
      </p:sp>
      <p:sp>
        <p:nvSpPr>
          <p:cNvPr id="843" name="Google Shape;843;p154"/>
          <p:cNvSpPr txBox="1"/>
          <p:nvPr>
            <p:ph idx="1" type="body"/>
          </p:nvPr>
        </p:nvSpPr>
        <p:spPr>
          <a:xfrm>
            <a:off x="4992900" y="757950"/>
            <a:ext cx="3730200" cy="36276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Font typeface="Proxima Nova"/>
              <a:buChar char="●"/>
              <a:defRPr>
                <a:solidFill>
                  <a:schemeClr val="lt1"/>
                </a:solidFill>
                <a:latin typeface="Proxima Nova"/>
                <a:ea typeface="Proxima Nova"/>
                <a:cs typeface="Proxima Nova"/>
                <a:sym typeface="Proxima Nova"/>
              </a:defRPr>
            </a:lvl1pPr>
            <a:lvl2pPr indent="-317500" lvl="1" marL="9144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2pPr>
            <a:lvl3pPr indent="-317500" lvl="2" marL="13716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3pPr>
            <a:lvl4pPr indent="-317500" lvl="3" marL="18288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4pPr>
            <a:lvl5pPr indent="-317500" lvl="4" marL="22860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5pPr>
            <a:lvl6pPr indent="-317500" lvl="5" marL="27432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6pPr>
            <a:lvl7pPr indent="-317500" lvl="6" marL="32004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7pPr>
            <a:lvl8pPr indent="-317500" lvl="7" marL="36576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8pPr>
            <a:lvl9pPr indent="-317500" lvl="8" marL="41148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9pPr>
          </a:lstStyle>
          <a:p/>
        </p:txBody>
      </p:sp>
      <p:pic>
        <p:nvPicPr>
          <p:cNvPr id="844" name="Google Shape;844;p154"/>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vy with Logo">
  <p:cSld name="CUSTOM_4_1_1_1_2">
    <p:bg>
      <p:bgPr>
        <a:solidFill>
          <a:schemeClr val="dk2"/>
        </a:solidFill>
      </p:bgPr>
    </p:bg>
    <p:spTree>
      <p:nvGrpSpPr>
        <p:cNvPr id="845" name="Shape 845"/>
        <p:cNvGrpSpPr/>
        <p:nvPr/>
      </p:nvGrpSpPr>
      <p:grpSpPr>
        <a:xfrm>
          <a:off x="0" y="0"/>
          <a:ext cx="0" cy="0"/>
          <a:chOff x="0" y="0"/>
          <a:chExt cx="0" cy="0"/>
        </a:xfrm>
      </p:grpSpPr>
      <p:pic>
        <p:nvPicPr>
          <p:cNvPr id="846" name="Google Shape;846;p155"/>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p:cSld name="MAIN_POINT_1">
    <p:bg>
      <p:bgPr>
        <a:solidFill>
          <a:schemeClr val="dk2"/>
        </a:solidFill>
      </p:bgPr>
    </p:bg>
    <p:spTree>
      <p:nvGrpSpPr>
        <p:cNvPr id="68" name="Shape 68"/>
        <p:cNvGrpSpPr/>
        <p:nvPr/>
      </p:nvGrpSpPr>
      <p:grpSpPr>
        <a:xfrm>
          <a:off x="0" y="0"/>
          <a:ext cx="0" cy="0"/>
          <a:chOff x="0" y="0"/>
          <a:chExt cx="0" cy="0"/>
        </a:xfrm>
      </p:grpSpPr>
      <p:pic>
        <p:nvPicPr>
          <p:cNvPr id="69" name="Google Shape;69;p17"/>
          <p:cNvPicPr preferRelativeResize="0"/>
          <p:nvPr/>
        </p:nvPicPr>
        <p:blipFill>
          <a:blip r:embed="rId2">
            <a:alphaModFix/>
          </a:blip>
          <a:stretch>
            <a:fillRect/>
          </a:stretch>
        </p:blipFill>
        <p:spPr>
          <a:xfrm>
            <a:off x="-12" y="0"/>
            <a:ext cx="9144033" cy="5143501"/>
          </a:xfrm>
          <a:prstGeom prst="rect">
            <a:avLst/>
          </a:prstGeom>
          <a:noFill/>
          <a:ln>
            <a:noFill/>
          </a:ln>
        </p:spPr>
      </p:pic>
      <p:sp>
        <p:nvSpPr>
          <p:cNvPr id="70" name="Google Shape;70;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1" name="Google Shape;71;p17"/>
          <p:cNvSpPr txBox="1"/>
          <p:nvPr>
            <p:ph type="title"/>
          </p:nvPr>
        </p:nvSpPr>
        <p:spPr>
          <a:xfrm>
            <a:off x="1239075" y="1705050"/>
            <a:ext cx="6435600" cy="13023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3800"/>
              <a:buNone/>
              <a:defRPr sz="3800">
                <a:solidFill>
                  <a:schemeClr val="lt1"/>
                </a:solidFill>
              </a:defRPr>
            </a:lvl1pPr>
            <a:lvl2pPr lvl="1"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2pPr>
            <a:lvl3pPr lvl="2"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3pPr>
            <a:lvl4pPr lvl="3"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4pPr>
            <a:lvl5pPr lvl="4"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5pPr>
            <a:lvl6pPr lvl="5"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6pPr>
            <a:lvl7pPr lvl="6"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7pPr>
            <a:lvl8pPr lvl="7"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8pPr>
            <a:lvl9pPr lvl="8"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9pPr>
          </a:lstStyle>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vy With Logo">
  <p:cSld name="CUSTOM_4_1_1_1_2_1">
    <p:bg>
      <p:bgPr>
        <a:solidFill>
          <a:schemeClr val="dk2"/>
        </a:solidFill>
      </p:bgPr>
    </p:bg>
    <p:spTree>
      <p:nvGrpSpPr>
        <p:cNvPr id="847" name="Shape 847"/>
        <p:cNvGrpSpPr/>
        <p:nvPr/>
      </p:nvGrpSpPr>
      <p:grpSpPr>
        <a:xfrm>
          <a:off x="0" y="0"/>
          <a:ext cx="0" cy="0"/>
          <a:chOff x="0" y="0"/>
          <a:chExt cx="0" cy="0"/>
        </a:xfrm>
      </p:grpSpPr>
      <p:pic>
        <p:nvPicPr>
          <p:cNvPr id="848" name="Google Shape;848;p156"/>
          <p:cNvPicPr preferRelativeResize="0"/>
          <p:nvPr/>
        </p:nvPicPr>
        <p:blipFill>
          <a:blip r:embed="rId2">
            <a:alphaModFix/>
          </a:blip>
          <a:stretch>
            <a:fillRect/>
          </a:stretch>
        </p:blipFill>
        <p:spPr>
          <a:xfrm>
            <a:off x="8113453" y="4489275"/>
            <a:ext cx="866700" cy="535900"/>
          </a:xfrm>
          <a:prstGeom prst="rect">
            <a:avLst/>
          </a:prstGeom>
          <a:noFill/>
          <a:ln>
            <a:noFill/>
          </a:ln>
        </p:spPr>
      </p:pic>
      <p:sp>
        <p:nvSpPr>
          <p:cNvPr id="849" name="Google Shape;849;p156"/>
          <p:cNvSpPr txBox="1"/>
          <p:nvPr>
            <p:ph type="title"/>
          </p:nvPr>
        </p:nvSpPr>
        <p:spPr>
          <a:xfrm>
            <a:off x="518125" y="421125"/>
            <a:ext cx="76401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700"/>
              <a:buFont typeface="Proxima Nova Extrabold"/>
              <a:buNone/>
              <a:defRPr sz="2700">
                <a:solidFill>
                  <a:schemeClr val="lt1"/>
                </a:solidFill>
                <a:latin typeface="Proxima Nova Extrabold"/>
                <a:ea typeface="Proxima Nova Extrabold"/>
                <a:cs typeface="Proxima Nova Extrabold"/>
                <a:sym typeface="Proxima Nova Extrabold"/>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12">
    <p:bg>
      <p:bgPr>
        <a:solidFill>
          <a:schemeClr val="dk2"/>
        </a:solidFill>
      </p:bgPr>
    </p:bg>
    <p:spTree>
      <p:nvGrpSpPr>
        <p:cNvPr id="850" name="Shape 850"/>
        <p:cNvGrpSpPr/>
        <p:nvPr/>
      </p:nvGrpSpPr>
      <p:grpSpPr>
        <a:xfrm>
          <a:off x="0" y="0"/>
          <a:ext cx="0" cy="0"/>
          <a:chOff x="0" y="0"/>
          <a:chExt cx="0" cy="0"/>
        </a:xfrm>
      </p:grpSpPr>
      <p:sp>
        <p:nvSpPr>
          <p:cNvPr id="851" name="Google Shape;851;p157"/>
          <p:cNvSpPr/>
          <p:nvPr/>
        </p:nvSpPr>
        <p:spPr>
          <a:xfrm>
            <a:off x="3208694" y="3024800"/>
            <a:ext cx="2615400" cy="1514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157"/>
          <p:cNvSpPr/>
          <p:nvPr/>
        </p:nvSpPr>
        <p:spPr>
          <a:xfrm>
            <a:off x="590200" y="1500800"/>
            <a:ext cx="2615400" cy="1514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157"/>
          <p:cNvSpPr/>
          <p:nvPr/>
        </p:nvSpPr>
        <p:spPr>
          <a:xfrm>
            <a:off x="3208694" y="1500800"/>
            <a:ext cx="2615400" cy="1514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157"/>
          <p:cNvSpPr/>
          <p:nvPr/>
        </p:nvSpPr>
        <p:spPr>
          <a:xfrm>
            <a:off x="5807924" y="3024800"/>
            <a:ext cx="2615400" cy="1514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157"/>
          <p:cNvSpPr/>
          <p:nvPr/>
        </p:nvSpPr>
        <p:spPr>
          <a:xfrm>
            <a:off x="5807924" y="1500800"/>
            <a:ext cx="2615400" cy="1514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157"/>
          <p:cNvSpPr/>
          <p:nvPr/>
        </p:nvSpPr>
        <p:spPr>
          <a:xfrm>
            <a:off x="590200" y="3024800"/>
            <a:ext cx="2615400" cy="1514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157"/>
          <p:cNvSpPr txBox="1"/>
          <p:nvPr>
            <p:ph type="title"/>
          </p:nvPr>
        </p:nvSpPr>
        <p:spPr>
          <a:xfrm>
            <a:off x="518125" y="421125"/>
            <a:ext cx="76401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700"/>
              <a:buFont typeface="Proxima Nova Extrabold"/>
              <a:buNone/>
              <a:defRPr sz="2700">
                <a:solidFill>
                  <a:schemeClr val="lt1"/>
                </a:solidFill>
                <a:latin typeface="Proxima Nova Extrabold"/>
                <a:ea typeface="Proxima Nova Extrabold"/>
                <a:cs typeface="Proxima Nova Extrabold"/>
                <a:sym typeface="Proxima Nova Extrabold"/>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858" name="Google Shape;858;p157"/>
          <p:cNvSpPr txBox="1"/>
          <p:nvPr>
            <p:ph idx="1" type="subTitle"/>
          </p:nvPr>
        </p:nvSpPr>
        <p:spPr>
          <a:xfrm>
            <a:off x="518125" y="848950"/>
            <a:ext cx="2561100" cy="284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1100"/>
              <a:buNone/>
              <a:defRPr sz="11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59" name="Google Shape;859;p157"/>
          <p:cNvSpPr txBox="1"/>
          <p:nvPr>
            <p:ph idx="2" type="subTitle"/>
          </p:nvPr>
        </p:nvSpPr>
        <p:spPr>
          <a:xfrm>
            <a:off x="1415500" y="1754463"/>
            <a:ext cx="1790100" cy="4971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1"/>
              </a:buClr>
              <a:buSzPts val="1400"/>
              <a:buFont typeface="Proxima Nova Extrabold"/>
              <a:buNone/>
              <a:defRPr sz="1400">
                <a:solidFill>
                  <a:schemeClr val="dk1"/>
                </a:solidFill>
                <a:highlight>
                  <a:schemeClr val="accent2"/>
                </a:highlight>
                <a:latin typeface="Proxima Nova Extrabold"/>
                <a:ea typeface="Proxima Nova Extrabold"/>
                <a:cs typeface="Proxima Nova Extrabold"/>
                <a:sym typeface="Proxima Nova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60" name="Google Shape;860;p157"/>
          <p:cNvSpPr txBox="1"/>
          <p:nvPr>
            <p:ph idx="3" type="body"/>
          </p:nvPr>
        </p:nvSpPr>
        <p:spPr>
          <a:xfrm>
            <a:off x="1464525" y="2236550"/>
            <a:ext cx="1522200" cy="778500"/>
          </a:xfrm>
          <a:prstGeom prst="rect">
            <a:avLst/>
          </a:prstGeom>
          <a:noFill/>
        </p:spPr>
        <p:txBody>
          <a:bodyPr anchorCtr="0" anchor="t" bIns="91425" lIns="91425" spcFirstLastPara="1" rIns="91425" wrap="square" tIns="91425">
            <a:normAutofit/>
          </a:bodyPr>
          <a:lstStyle>
            <a:lvl1pPr indent="-285750" lvl="0" marL="457200" rtl="0">
              <a:spcBef>
                <a:spcPts val="0"/>
              </a:spcBef>
              <a:spcAft>
                <a:spcPts val="0"/>
              </a:spcAft>
              <a:buClr>
                <a:schemeClr val="lt1"/>
              </a:buClr>
              <a:buSzPts val="900"/>
              <a:buChar char="●"/>
              <a:defRPr sz="900">
                <a:solidFill>
                  <a:schemeClr val="lt1"/>
                </a:solidFill>
              </a:defRPr>
            </a:lvl1pPr>
            <a:lvl2pPr indent="-285750" lvl="1" marL="914400" rtl="0">
              <a:spcBef>
                <a:spcPts val="0"/>
              </a:spcBef>
              <a:spcAft>
                <a:spcPts val="0"/>
              </a:spcAft>
              <a:buClr>
                <a:schemeClr val="lt1"/>
              </a:buClr>
              <a:buSzPts val="900"/>
              <a:buChar char="○"/>
              <a:defRPr sz="900">
                <a:solidFill>
                  <a:schemeClr val="lt1"/>
                </a:solidFill>
              </a:defRPr>
            </a:lvl2pPr>
            <a:lvl3pPr indent="-285750" lvl="2" marL="1371600" rtl="0">
              <a:spcBef>
                <a:spcPts val="0"/>
              </a:spcBef>
              <a:spcAft>
                <a:spcPts val="0"/>
              </a:spcAft>
              <a:buClr>
                <a:schemeClr val="lt1"/>
              </a:buClr>
              <a:buSzPts val="900"/>
              <a:buChar char="■"/>
              <a:defRPr sz="900">
                <a:solidFill>
                  <a:schemeClr val="lt1"/>
                </a:solidFill>
              </a:defRPr>
            </a:lvl3pPr>
            <a:lvl4pPr indent="-285750" lvl="3" marL="1828800" rtl="0">
              <a:spcBef>
                <a:spcPts val="0"/>
              </a:spcBef>
              <a:spcAft>
                <a:spcPts val="0"/>
              </a:spcAft>
              <a:buClr>
                <a:schemeClr val="lt1"/>
              </a:buClr>
              <a:buSzPts val="900"/>
              <a:buChar char="●"/>
              <a:defRPr sz="900">
                <a:solidFill>
                  <a:schemeClr val="lt1"/>
                </a:solidFill>
              </a:defRPr>
            </a:lvl4pPr>
            <a:lvl5pPr indent="-285750" lvl="4" marL="2286000" rtl="0">
              <a:spcBef>
                <a:spcPts val="0"/>
              </a:spcBef>
              <a:spcAft>
                <a:spcPts val="0"/>
              </a:spcAft>
              <a:buClr>
                <a:schemeClr val="lt1"/>
              </a:buClr>
              <a:buSzPts val="900"/>
              <a:buChar char="○"/>
              <a:defRPr sz="900">
                <a:solidFill>
                  <a:schemeClr val="lt1"/>
                </a:solidFill>
              </a:defRPr>
            </a:lvl5pPr>
            <a:lvl6pPr indent="-285750" lvl="5" marL="2743200" rtl="0">
              <a:spcBef>
                <a:spcPts val="0"/>
              </a:spcBef>
              <a:spcAft>
                <a:spcPts val="0"/>
              </a:spcAft>
              <a:buClr>
                <a:schemeClr val="lt1"/>
              </a:buClr>
              <a:buSzPts val="900"/>
              <a:buChar char="■"/>
              <a:defRPr sz="900">
                <a:solidFill>
                  <a:schemeClr val="lt1"/>
                </a:solidFill>
              </a:defRPr>
            </a:lvl6pPr>
            <a:lvl7pPr indent="-285750" lvl="6" marL="3200400" rtl="0">
              <a:spcBef>
                <a:spcPts val="0"/>
              </a:spcBef>
              <a:spcAft>
                <a:spcPts val="0"/>
              </a:spcAft>
              <a:buClr>
                <a:schemeClr val="lt1"/>
              </a:buClr>
              <a:buSzPts val="900"/>
              <a:buChar char="●"/>
              <a:defRPr sz="900">
                <a:solidFill>
                  <a:schemeClr val="lt1"/>
                </a:solidFill>
              </a:defRPr>
            </a:lvl7pPr>
            <a:lvl8pPr indent="-285750" lvl="7" marL="3657600" rtl="0">
              <a:spcBef>
                <a:spcPts val="0"/>
              </a:spcBef>
              <a:spcAft>
                <a:spcPts val="0"/>
              </a:spcAft>
              <a:buClr>
                <a:schemeClr val="lt1"/>
              </a:buClr>
              <a:buSzPts val="900"/>
              <a:buChar char="○"/>
              <a:defRPr sz="900">
                <a:solidFill>
                  <a:schemeClr val="lt1"/>
                </a:solidFill>
              </a:defRPr>
            </a:lvl8pPr>
            <a:lvl9pPr indent="-285750" lvl="8" marL="4114800" rtl="0">
              <a:spcBef>
                <a:spcPts val="0"/>
              </a:spcBef>
              <a:spcAft>
                <a:spcPts val="0"/>
              </a:spcAft>
              <a:buClr>
                <a:schemeClr val="lt1"/>
              </a:buClr>
              <a:buSzPts val="900"/>
              <a:buChar char="■"/>
              <a:defRPr sz="900">
                <a:solidFill>
                  <a:schemeClr val="lt1"/>
                </a:solidFill>
              </a:defRPr>
            </a:lvl9pPr>
          </a:lstStyle>
          <a:p/>
        </p:txBody>
      </p:sp>
      <p:sp>
        <p:nvSpPr>
          <p:cNvPr id="861" name="Google Shape;861;p157"/>
          <p:cNvSpPr txBox="1"/>
          <p:nvPr>
            <p:ph idx="4" type="subTitle"/>
          </p:nvPr>
        </p:nvSpPr>
        <p:spPr>
          <a:xfrm>
            <a:off x="1415500" y="3288688"/>
            <a:ext cx="1790100" cy="4971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1"/>
              </a:buClr>
              <a:buSzPts val="1400"/>
              <a:buFont typeface="Proxima Nova Extrabold"/>
              <a:buNone/>
              <a:defRPr sz="1400">
                <a:solidFill>
                  <a:schemeClr val="dk1"/>
                </a:solidFill>
                <a:highlight>
                  <a:schemeClr val="accent2"/>
                </a:highlight>
                <a:latin typeface="Proxima Nova Extrabold"/>
                <a:ea typeface="Proxima Nova Extrabold"/>
                <a:cs typeface="Proxima Nova Extrabold"/>
                <a:sym typeface="Proxima Nova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62" name="Google Shape;862;p157"/>
          <p:cNvSpPr txBox="1"/>
          <p:nvPr>
            <p:ph idx="5" type="body"/>
          </p:nvPr>
        </p:nvSpPr>
        <p:spPr>
          <a:xfrm>
            <a:off x="1464525" y="3770775"/>
            <a:ext cx="1522200" cy="778500"/>
          </a:xfrm>
          <a:prstGeom prst="rect">
            <a:avLst/>
          </a:prstGeom>
          <a:noFill/>
        </p:spPr>
        <p:txBody>
          <a:bodyPr anchorCtr="0" anchor="t" bIns="91425" lIns="91425" spcFirstLastPara="1" rIns="91425" wrap="square" tIns="91425">
            <a:normAutofit/>
          </a:bodyPr>
          <a:lstStyle>
            <a:lvl1pPr indent="-285750" lvl="0" marL="457200" rtl="0">
              <a:spcBef>
                <a:spcPts val="0"/>
              </a:spcBef>
              <a:spcAft>
                <a:spcPts val="0"/>
              </a:spcAft>
              <a:buClr>
                <a:schemeClr val="lt1"/>
              </a:buClr>
              <a:buSzPts val="900"/>
              <a:buChar char="●"/>
              <a:defRPr sz="900">
                <a:solidFill>
                  <a:schemeClr val="lt1"/>
                </a:solidFill>
              </a:defRPr>
            </a:lvl1pPr>
            <a:lvl2pPr indent="-285750" lvl="1" marL="914400" rtl="0">
              <a:spcBef>
                <a:spcPts val="0"/>
              </a:spcBef>
              <a:spcAft>
                <a:spcPts val="0"/>
              </a:spcAft>
              <a:buClr>
                <a:schemeClr val="lt1"/>
              </a:buClr>
              <a:buSzPts val="900"/>
              <a:buChar char="○"/>
              <a:defRPr sz="900">
                <a:solidFill>
                  <a:schemeClr val="lt1"/>
                </a:solidFill>
              </a:defRPr>
            </a:lvl2pPr>
            <a:lvl3pPr indent="-285750" lvl="2" marL="1371600" rtl="0">
              <a:spcBef>
                <a:spcPts val="0"/>
              </a:spcBef>
              <a:spcAft>
                <a:spcPts val="0"/>
              </a:spcAft>
              <a:buClr>
                <a:schemeClr val="lt1"/>
              </a:buClr>
              <a:buSzPts val="900"/>
              <a:buChar char="■"/>
              <a:defRPr sz="900">
                <a:solidFill>
                  <a:schemeClr val="lt1"/>
                </a:solidFill>
              </a:defRPr>
            </a:lvl3pPr>
            <a:lvl4pPr indent="-285750" lvl="3" marL="1828800" rtl="0">
              <a:spcBef>
                <a:spcPts val="0"/>
              </a:spcBef>
              <a:spcAft>
                <a:spcPts val="0"/>
              </a:spcAft>
              <a:buClr>
                <a:schemeClr val="lt1"/>
              </a:buClr>
              <a:buSzPts val="900"/>
              <a:buChar char="●"/>
              <a:defRPr sz="900">
                <a:solidFill>
                  <a:schemeClr val="lt1"/>
                </a:solidFill>
              </a:defRPr>
            </a:lvl4pPr>
            <a:lvl5pPr indent="-285750" lvl="4" marL="2286000" rtl="0">
              <a:spcBef>
                <a:spcPts val="0"/>
              </a:spcBef>
              <a:spcAft>
                <a:spcPts val="0"/>
              </a:spcAft>
              <a:buClr>
                <a:schemeClr val="lt1"/>
              </a:buClr>
              <a:buSzPts val="900"/>
              <a:buChar char="○"/>
              <a:defRPr sz="900">
                <a:solidFill>
                  <a:schemeClr val="lt1"/>
                </a:solidFill>
              </a:defRPr>
            </a:lvl5pPr>
            <a:lvl6pPr indent="-285750" lvl="5" marL="2743200" rtl="0">
              <a:spcBef>
                <a:spcPts val="0"/>
              </a:spcBef>
              <a:spcAft>
                <a:spcPts val="0"/>
              </a:spcAft>
              <a:buClr>
                <a:schemeClr val="lt1"/>
              </a:buClr>
              <a:buSzPts val="900"/>
              <a:buChar char="■"/>
              <a:defRPr sz="900">
                <a:solidFill>
                  <a:schemeClr val="lt1"/>
                </a:solidFill>
              </a:defRPr>
            </a:lvl6pPr>
            <a:lvl7pPr indent="-285750" lvl="6" marL="3200400" rtl="0">
              <a:spcBef>
                <a:spcPts val="0"/>
              </a:spcBef>
              <a:spcAft>
                <a:spcPts val="0"/>
              </a:spcAft>
              <a:buClr>
                <a:schemeClr val="lt1"/>
              </a:buClr>
              <a:buSzPts val="900"/>
              <a:buChar char="●"/>
              <a:defRPr sz="900">
                <a:solidFill>
                  <a:schemeClr val="lt1"/>
                </a:solidFill>
              </a:defRPr>
            </a:lvl7pPr>
            <a:lvl8pPr indent="-285750" lvl="7" marL="3657600" rtl="0">
              <a:spcBef>
                <a:spcPts val="0"/>
              </a:spcBef>
              <a:spcAft>
                <a:spcPts val="0"/>
              </a:spcAft>
              <a:buClr>
                <a:schemeClr val="lt1"/>
              </a:buClr>
              <a:buSzPts val="900"/>
              <a:buChar char="○"/>
              <a:defRPr sz="900">
                <a:solidFill>
                  <a:schemeClr val="lt1"/>
                </a:solidFill>
              </a:defRPr>
            </a:lvl8pPr>
            <a:lvl9pPr indent="-285750" lvl="8" marL="4114800" rtl="0">
              <a:spcBef>
                <a:spcPts val="0"/>
              </a:spcBef>
              <a:spcAft>
                <a:spcPts val="0"/>
              </a:spcAft>
              <a:buClr>
                <a:schemeClr val="lt1"/>
              </a:buClr>
              <a:buSzPts val="900"/>
              <a:buChar char="■"/>
              <a:defRPr sz="900">
                <a:solidFill>
                  <a:schemeClr val="lt1"/>
                </a:solidFill>
              </a:defRPr>
            </a:lvl9pPr>
          </a:lstStyle>
          <a:p/>
        </p:txBody>
      </p:sp>
      <p:sp>
        <p:nvSpPr>
          <p:cNvPr id="863" name="Google Shape;863;p157"/>
          <p:cNvSpPr txBox="1"/>
          <p:nvPr>
            <p:ph idx="6" type="subTitle"/>
          </p:nvPr>
        </p:nvSpPr>
        <p:spPr>
          <a:xfrm>
            <a:off x="4023675" y="1754463"/>
            <a:ext cx="1790100" cy="4971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1"/>
              </a:buClr>
              <a:buSzPts val="1400"/>
              <a:buFont typeface="Proxima Nova Extrabold"/>
              <a:buNone/>
              <a:defRPr sz="1400">
                <a:solidFill>
                  <a:schemeClr val="dk1"/>
                </a:solidFill>
                <a:highlight>
                  <a:schemeClr val="accent2"/>
                </a:highlight>
                <a:latin typeface="Proxima Nova Extrabold"/>
                <a:ea typeface="Proxima Nova Extrabold"/>
                <a:cs typeface="Proxima Nova Extrabold"/>
                <a:sym typeface="Proxima Nova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64" name="Google Shape;864;p157"/>
          <p:cNvSpPr txBox="1"/>
          <p:nvPr>
            <p:ph idx="7" type="body"/>
          </p:nvPr>
        </p:nvSpPr>
        <p:spPr>
          <a:xfrm>
            <a:off x="4072700" y="2236550"/>
            <a:ext cx="1522200" cy="778500"/>
          </a:xfrm>
          <a:prstGeom prst="rect">
            <a:avLst/>
          </a:prstGeom>
          <a:noFill/>
        </p:spPr>
        <p:txBody>
          <a:bodyPr anchorCtr="0" anchor="t" bIns="91425" lIns="91425" spcFirstLastPara="1" rIns="91425" wrap="square" tIns="91425">
            <a:normAutofit/>
          </a:bodyPr>
          <a:lstStyle>
            <a:lvl1pPr indent="-285750" lvl="0" marL="457200" rtl="0">
              <a:spcBef>
                <a:spcPts val="0"/>
              </a:spcBef>
              <a:spcAft>
                <a:spcPts val="0"/>
              </a:spcAft>
              <a:buClr>
                <a:schemeClr val="lt1"/>
              </a:buClr>
              <a:buSzPts val="900"/>
              <a:buChar char="●"/>
              <a:defRPr sz="900">
                <a:solidFill>
                  <a:schemeClr val="lt1"/>
                </a:solidFill>
              </a:defRPr>
            </a:lvl1pPr>
            <a:lvl2pPr indent="-285750" lvl="1" marL="914400" rtl="0">
              <a:spcBef>
                <a:spcPts val="0"/>
              </a:spcBef>
              <a:spcAft>
                <a:spcPts val="0"/>
              </a:spcAft>
              <a:buClr>
                <a:schemeClr val="lt1"/>
              </a:buClr>
              <a:buSzPts val="900"/>
              <a:buChar char="○"/>
              <a:defRPr sz="900">
                <a:solidFill>
                  <a:schemeClr val="lt1"/>
                </a:solidFill>
              </a:defRPr>
            </a:lvl2pPr>
            <a:lvl3pPr indent="-285750" lvl="2" marL="1371600" rtl="0">
              <a:spcBef>
                <a:spcPts val="0"/>
              </a:spcBef>
              <a:spcAft>
                <a:spcPts val="0"/>
              </a:spcAft>
              <a:buClr>
                <a:schemeClr val="lt1"/>
              </a:buClr>
              <a:buSzPts val="900"/>
              <a:buChar char="■"/>
              <a:defRPr sz="900">
                <a:solidFill>
                  <a:schemeClr val="lt1"/>
                </a:solidFill>
              </a:defRPr>
            </a:lvl3pPr>
            <a:lvl4pPr indent="-285750" lvl="3" marL="1828800" rtl="0">
              <a:spcBef>
                <a:spcPts val="0"/>
              </a:spcBef>
              <a:spcAft>
                <a:spcPts val="0"/>
              </a:spcAft>
              <a:buClr>
                <a:schemeClr val="lt1"/>
              </a:buClr>
              <a:buSzPts val="900"/>
              <a:buChar char="●"/>
              <a:defRPr sz="900">
                <a:solidFill>
                  <a:schemeClr val="lt1"/>
                </a:solidFill>
              </a:defRPr>
            </a:lvl4pPr>
            <a:lvl5pPr indent="-285750" lvl="4" marL="2286000" rtl="0">
              <a:spcBef>
                <a:spcPts val="0"/>
              </a:spcBef>
              <a:spcAft>
                <a:spcPts val="0"/>
              </a:spcAft>
              <a:buClr>
                <a:schemeClr val="lt1"/>
              </a:buClr>
              <a:buSzPts val="900"/>
              <a:buChar char="○"/>
              <a:defRPr sz="900">
                <a:solidFill>
                  <a:schemeClr val="lt1"/>
                </a:solidFill>
              </a:defRPr>
            </a:lvl5pPr>
            <a:lvl6pPr indent="-285750" lvl="5" marL="2743200" rtl="0">
              <a:spcBef>
                <a:spcPts val="0"/>
              </a:spcBef>
              <a:spcAft>
                <a:spcPts val="0"/>
              </a:spcAft>
              <a:buClr>
                <a:schemeClr val="lt1"/>
              </a:buClr>
              <a:buSzPts val="900"/>
              <a:buChar char="■"/>
              <a:defRPr sz="900">
                <a:solidFill>
                  <a:schemeClr val="lt1"/>
                </a:solidFill>
              </a:defRPr>
            </a:lvl6pPr>
            <a:lvl7pPr indent="-285750" lvl="6" marL="3200400" rtl="0">
              <a:spcBef>
                <a:spcPts val="0"/>
              </a:spcBef>
              <a:spcAft>
                <a:spcPts val="0"/>
              </a:spcAft>
              <a:buClr>
                <a:schemeClr val="lt1"/>
              </a:buClr>
              <a:buSzPts val="900"/>
              <a:buChar char="●"/>
              <a:defRPr sz="900">
                <a:solidFill>
                  <a:schemeClr val="lt1"/>
                </a:solidFill>
              </a:defRPr>
            </a:lvl7pPr>
            <a:lvl8pPr indent="-285750" lvl="7" marL="3657600" rtl="0">
              <a:spcBef>
                <a:spcPts val="0"/>
              </a:spcBef>
              <a:spcAft>
                <a:spcPts val="0"/>
              </a:spcAft>
              <a:buClr>
                <a:schemeClr val="lt1"/>
              </a:buClr>
              <a:buSzPts val="900"/>
              <a:buChar char="○"/>
              <a:defRPr sz="900">
                <a:solidFill>
                  <a:schemeClr val="lt1"/>
                </a:solidFill>
              </a:defRPr>
            </a:lvl8pPr>
            <a:lvl9pPr indent="-285750" lvl="8" marL="4114800" rtl="0">
              <a:spcBef>
                <a:spcPts val="0"/>
              </a:spcBef>
              <a:spcAft>
                <a:spcPts val="0"/>
              </a:spcAft>
              <a:buClr>
                <a:schemeClr val="lt1"/>
              </a:buClr>
              <a:buSzPts val="900"/>
              <a:buChar char="■"/>
              <a:defRPr sz="900">
                <a:solidFill>
                  <a:schemeClr val="lt1"/>
                </a:solidFill>
              </a:defRPr>
            </a:lvl9pPr>
          </a:lstStyle>
          <a:p/>
        </p:txBody>
      </p:sp>
      <p:sp>
        <p:nvSpPr>
          <p:cNvPr id="865" name="Google Shape;865;p157"/>
          <p:cNvSpPr txBox="1"/>
          <p:nvPr>
            <p:ph idx="8" type="subTitle"/>
          </p:nvPr>
        </p:nvSpPr>
        <p:spPr>
          <a:xfrm>
            <a:off x="4023675" y="3288688"/>
            <a:ext cx="1790100" cy="4971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1"/>
              </a:buClr>
              <a:buSzPts val="1400"/>
              <a:buFont typeface="Proxima Nova Extrabold"/>
              <a:buNone/>
              <a:defRPr sz="1400">
                <a:solidFill>
                  <a:schemeClr val="dk1"/>
                </a:solidFill>
                <a:highlight>
                  <a:schemeClr val="accent2"/>
                </a:highlight>
                <a:latin typeface="Proxima Nova Extrabold"/>
                <a:ea typeface="Proxima Nova Extrabold"/>
                <a:cs typeface="Proxima Nova Extrabold"/>
                <a:sym typeface="Proxima Nova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66" name="Google Shape;866;p157"/>
          <p:cNvSpPr txBox="1"/>
          <p:nvPr>
            <p:ph idx="9" type="body"/>
          </p:nvPr>
        </p:nvSpPr>
        <p:spPr>
          <a:xfrm>
            <a:off x="4072700" y="3770775"/>
            <a:ext cx="1522200" cy="778500"/>
          </a:xfrm>
          <a:prstGeom prst="rect">
            <a:avLst/>
          </a:prstGeom>
          <a:noFill/>
        </p:spPr>
        <p:txBody>
          <a:bodyPr anchorCtr="0" anchor="t" bIns="91425" lIns="91425" spcFirstLastPara="1" rIns="91425" wrap="square" tIns="91425">
            <a:normAutofit/>
          </a:bodyPr>
          <a:lstStyle>
            <a:lvl1pPr indent="-285750" lvl="0" marL="457200" rtl="0">
              <a:spcBef>
                <a:spcPts val="0"/>
              </a:spcBef>
              <a:spcAft>
                <a:spcPts val="0"/>
              </a:spcAft>
              <a:buClr>
                <a:schemeClr val="lt1"/>
              </a:buClr>
              <a:buSzPts val="900"/>
              <a:buChar char="●"/>
              <a:defRPr sz="900">
                <a:solidFill>
                  <a:schemeClr val="lt1"/>
                </a:solidFill>
              </a:defRPr>
            </a:lvl1pPr>
            <a:lvl2pPr indent="-285750" lvl="1" marL="914400" rtl="0">
              <a:spcBef>
                <a:spcPts val="0"/>
              </a:spcBef>
              <a:spcAft>
                <a:spcPts val="0"/>
              </a:spcAft>
              <a:buClr>
                <a:schemeClr val="lt1"/>
              </a:buClr>
              <a:buSzPts val="900"/>
              <a:buChar char="○"/>
              <a:defRPr sz="900">
                <a:solidFill>
                  <a:schemeClr val="lt1"/>
                </a:solidFill>
              </a:defRPr>
            </a:lvl2pPr>
            <a:lvl3pPr indent="-285750" lvl="2" marL="1371600" rtl="0">
              <a:spcBef>
                <a:spcPts val="0"/>
              </a:spcBef>
              <a:spcAft>
                <a:spcPts val="0"/>
              </a:spcAft>
              <a:buClr>
                <a:schemeClr val="lt1"/>
              </a:buClr>
              <a:buSzPts val="900"/>
              <a:buChar char="■"/>
              <a:defRPr sz="900">
                <a:solidFill>
                  <a:schemeClr val="lt1"/>
                </a:solidFill>
              </a:defRPr>
            </a:lvl3pPr>
            <a:lvl4pPr indent="-285750" lvl="3" marL="1828800" rtl="0">
              <a:spcBef>
                <a:spcPts val="0"/>
              </a:spcBef>
              <a:spcAft>
                <a:spcPts val="0"/>
              </a:spcAft>
              <a:buClr>
                <a:schemeClr val="lt1"/>
              </a:buClr>
              <a:buSzPts val="900"/>
              <a:buChar char="●"/>
              <a:defRPr sz="900">
                <a:solidFill>
                  <a:schemeClr val="lt1"/>
                </a:solidFill>
              </a:defRPr>
            </a:lvl4pPr>
            <a:lvl5pPr indent="-285750" lvl="4" marL="2286000" rtl="0">
              <a:spcBef>
                <a:spcPts val="0"/>
              </a:spcBef>
              <a:spcAft>
                <a:spcPts val="0"/>
              </a:spcAft>
              <a:buClr>
                <a:schemeClr val="lt1"/>
              </a:buClr>
              <a:buSzPts val="900"/>
              <a:buChar char="○"/>
              <a:defRPr sz="900">
                <a:solidFill>
                  <a:schemeClr val="lt1"/>
                </a:solidFill>
              </a:defRPr>
            </a:lvl5pPr>
            <a:lvl6pPr indent="-285750" lvl="5" marL="2743200" rtl="0">
              <a:spcBef>
                <a:spcPts val="0"/>
              </a:spcBef>
              <a:spcAft>
                <a:spcPts val="0"/>
              </a:spcAft>
              <a:buClr>
                <a:schemeClr val="lt1"/>
              </a:buClr>
              <a:buSzPts val="900"/>
              <a:buChar char="■"/>
              <a:defRPr sz="900">
                <a:solidFill>
                  <a:schemeClr val="lt1"/>
                </a:solidFill>
              </a:defRPr>
            </a:lvl6pPr>
            <a:lvl7pPr indent="-285750" lvl="6" marL="3200400" rtl="0">
              <a:spcBef>
                <a:spcPts val="0"/>
              </a:spcBef>
              <a:spcAft>
                <a:spcPts val="0"/>
              </a:spcAft>
              <a:buClr>
                <a:schemeClr val="lt1"/>
              </a:buClr>
              <a:buSzPts val="900"/>
              <a:buChar char="●"/>
              <a:defRPr sz="900">
                <a:solidFill>
                  <a:schemeClr val="lt1"/>
                </a:solidFill>
              </a:defRPr>
            </a:lvl7pPr>
            <a:lvl8pPr indent="-285750" lvl="7" marL="3657600" rtl="0">
              <a:spcBef>
                <a:spcPts val="0"/>
              </a:spcBef>
              <a:spcAft>
                <a:spcPts val="0"/>
              </a:spcAft>
              <a:buClr>
                <a:schemeClr val="lt1"/>
              </a:buClr>
              <a:buSzPts val="900"/>
              <a:buChar char="○"/>
              <a:defRPr sz="900">
                <a:solidFill>
                  <a:schemeClr val="lt1"/>
                </a:solidFill>
              </a:defRPr>
            </a:lvl8pPr>
            <a:lvl9pPr indent="-285750" lvl="8" marL="4114800" rtl="0">
              <a:spcBef>
                <a:spcPts val="0"/>
              </a:spcBef>
              <a:spcAft>
                <a:spcPts val="0"/>
              </a:spcAft>
              <a:buClr>
                <a:schemeClr val="lt1"/>
              </a:buClr>
              <a:buSzPts val="900"/>
              <a:buChar char="■"/>
              <a:defRPr sz="900">
                <a:solidFill>
                  <a:schemeClr val="lt1"/>
                </a:solidFill>
              </a:defRPr>
            </a:lvl9pPr>
          </a:lstStyle>
          <a:p/>
        </p:txBody>
      </p:sp>
      <p:sp>
        <p:nvSpPr>
          <p:cNvPr id="867" name="Google Shape;867;p157"/>
          <p:cNvSpPr txBox="1"/>
          <p:nvPr>
            <p:ph idx="13" type="subTitle"/>
          </p:nvPr>
        </p:nvSpPr>
        <p:spPr>
          <a:xfrm>
            <a:off x="6590950" y="1754463"/>
            <a:ext cx="1790100" cy="4971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1"/>
              </a:buClr>
              <a:buSzPts val="1400"/>
              <a:buFont typeface="Proxima Nova Extrabold"/>
              <a:buNone/>
              <a:defRPr sz="1400">
                <a:solidFill>
                  <a:schemeClr val="dk1"/>
                </a:solidFill>
                <a:highlight>
                  <a:schemeClr val="accent2"/>
                </a:highlight>
                <a:latin typeface="Proxima Nova Extrabold"/>
                <a:ea typeface="Proxima Nova Extrabold"/>
                <a:cs typeface="Proxima Nova Extrabold"/>
                <a:sym typeface="Proxima Nova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68" name="Google Shape;868;p157"/>
          <p:cNvSpPr txBox="1"/>
          <p:nvPr>
            <p:ph idx="14" type="body"/>
          </p:nvPr>
        </p:nvSpPr>
        <p:spPr>
          <a:xfrm>
            <a:off x="6639975" y="2236550"/>
            <a:ext cx="1522200" cy="778500"/>
          </a:xfrm>
          <a:prstGeom prst="rect">
            <a:avLst/>
          </a:prstGeom>
          <a:noFill/>
        </p:spPr>
        <p:txBody>
          <a:bodyPr anchorCtr="0" anchor="t" bIns="91425" lIns="91425" spcFirstLastPara="1" rIns="91425" wrap="square" tIns="91425">
            <a:normAutofit/>
          </a:bodyPr>
          <a:lstStyle>
            <a:lvl1pPr indent="-285750" lvl="0" marL="457200" rtl="0">
              <a:spcBef>
                <a:spcPts val="0"/>
              </a:spcBef>
              <a:spcAft>
                <a:spcPts val="0"/>
              </a:spcAft>
              <a:buClr>
                <a:schemeClr val="lt1"/>
              </a:buClr>
              <a:buSzPts val="900"/>
              <a:buChar char="●"/>
              <a:defRPr sz="900">
                <a:solidFill>
                  <a:schemeClr val="lt1"/>
                </a:solidFill>
              </a:defRPr>
            </a:lvl1pPr>
            <a:lvl2pPr indent="-285750" lvl="1" marL="914400" rtl="0">
              <a:spcBef>
                <a:spcPts val="0"/>
              </a:spcBef>
              <a:spcAft>
                <a:spcPts val="0"/>
              </a:spcAft>
              <a:buClr>
                <a:schemeClr val="lt1"/>
              </a:buClr>
              <a:buSzPts val="900"/>
              <a:buChar char="○"/>
              <a:defRPr sz="900">
                <a:solidFill>
                  <a:schemeClr val="lt1"/>
                </a:solidFill>
              </a:defRPr>
            </a:lvl2pPr>
            <a:lvl3pPr indent="-285750" lvl="2" marL="1371600" rtl="0">
              <a:spcBef>
                <a:spcPts val="0"/>
              </a:spcBef>
              <a:spcAft>
                <a:spcPts val="0"/>
              </a:spcAft>
              <a:buClr>
                <a:schemeClr val="lt1"/>
              </a:buClr>
              <a:buSzPts val="900"/>
              <a:buChar char="■"/>
              <a:defRPr sz="900">
                <a:solidFill>
                  <a:schemeClr val="lt1"/>
                </a:solidFill>
              </a:defRPr>
            </a:lvl3pPr>
            <a:lvl4pPr indent="-285750" lvl="3" marL="1828800" rtl="0">
              <a:spcBef>
                <a:spcPts val="0"/>
              </a:spcBef>
              <a:spcAft>
                <a:spcPts val="0"/>
              </a:spcAft>
              <a:buClr>
                <a:schemeClr val="lt1"/>
              </a:buClr>
              <a:buSzPts val="900"/>
              <a:buChar char="●"/>
              <a:defRPr sz="900">
                <a:solidFill>
                  <a:schemeClr val="lt1"/>
                </a:solidFill>
              </a:defRPr>
            </a:lvl4pPr>
            <a:lvl5pPr indent="-285750" lvl="4" marL="2286000" rtl="0">
              <a:spcBef>
                <a:spcPts val="0"/>
              </a:spcBef>
              <a:spcAft>
                <a:spcPts val="0"/>
              </a:spcAft>
              <a:buClr>
                <a:schemeClr val="lt1"/>
              </a:buClr>
              <a:buSzPts val="900"/>
              <a:buChar char="○"/>
              <a:defRPr sz="900">
                <a:solidFill>
                  <a:schemeClr val="lt1"/>
                </a:solidFill>
              </a:defRPr>
            </a:lvl5pPr>
            <a:lvl6pPr indent="-285750" lvl="5" marL="2743200" rtl="0">
              <a:spcBef>
                <a:spcPts val="0"/>
              </a:spcBef>
              <a:spcAft>
                <a:spcPts val="0"/>
              </a:spcAft>
              <a:buClr>
                <a:schemeClr val="lt1"/>
              </a:buClr>
              <a:buSzPts val="900"/>
              <a:buChar char="■"/>
              <a:defRPr sz="900">
                <a:solidFill>
                  <a:schemeClr val="lt1"/>
                </a:solidFill>
              </a:defRPr>
            </a:lvl6pPr>
            <a:lvl7pPr indent="-285750" lvl="6" marL="3200400" rtl="0">
              <a:spcBef>
                <a:spcPts val="0"/>
              </a:spcBef>
              <a:spcAft>
                <a:spcPts val="0"/>
              </a:spcAft>
              <a:buClr>
                <a:schemeClr val="lt1"/>
              </a:buClr>
              <a:buSzPts val="900"/>
              <a:buChar char="●"/>
              <a:defRPr sz="900">
                <a:solidFill>
                  <a:schemeClr val="lt1"/>
                </a:solidFill>
              </a:defRPr>
            </a:lvl7pPr>
            <a:lvl8pPr indent="-285750" lvl="7" marL="3657600" rtl="0">
              <a:spcBef>
                <a:spcPts val="0"/>
              </a:spcBef>
              <a:spcAft>
                <a:spcPts val="0"/>
              </a:spcAft>
              <a:buClr>
                <a:schemeClr val="lt1"/>
              </a:buClr>
              <a:buSzPts val="900"/>
              <a:buChar char="○"/>
              <a:defRPr sz="900">
                <a:solidFill>
                  <a:schemeClr val="lt1"/>
                </a:solidFill>
              </a:defRPr>
            </a:lvl8pPr>
            <a:lvl9pPr indent="-285750" lvl="8" marL="4114800" rtl="0">
              <a:spcBef>
                <a:spcPts val="0"/>
              </a:spcBef>
              <a:spcAft>
                <a:spcPts val="0"/>
              </a:spcAft>
              <a:buClr>
                <a:schemeClr val="lt1"/>
              </a:buClr>
              <a:buSzPts val="900"/>
              <a:buChar char="■"/>
              <a:defRPr sz="900">
                <a:solidFill>
                  <a:schemeClr val="lt1"/>
                </a:solidFill>
              </a:defRPr>
            </a:lvl9pPr>
          </a:lstStyle>
          <a:p/>
        </p:txBody>
      </p:sp>
      <p:sp>
        <p:nvSpPr>
          <p:cNvPr id="869" name="Google Shape;869;p157"/>
          <p:cNvSpPr txBox="1"/>
          <p:nvPr>
            <p:ph idx="15" type="subTitle"/>
          </p:nvPr>
        </p:nvSpPr>
        <p:spPr>
          <a:xfrm>
            <a:off x="6590950" y="3288688"/>
            <a:ext cx="1790100" cy="4971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1"/>
              </a:buClr>
              <a:buSzPts val="1400"/>
              <a:buFont typeface="Proxima Nova Extrabold"/>
              <a:buNone/>
              <a:defRPr sz="1400">
                <a:solidFill>
                  <a:schemeClr val="dk1"/>
                </a:solidFill>
                <a:highlight>
                  <a:schemeClr val="accent2"/>
                </a:highlight>
                <a:latin typeface="Proxima Nova Extrabold"/>
                <a:ea typeface="Proxima Nova Extrabold"/>
                <a:cs typeface="Proxima Nova Extrabold"/>
                <a:sym typeface="Proxima Nova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70" name="Google Shape;870;p157"/>
          <p:cNvSpPr txBox="1"/>
          <p:nvPr>
            <p:ph idx="16" type="body"/>
          </p:nvPr>
        </p:nvSpPr>
        <p:spPr>
          <a:xfrm>
            <a:off x="6639975" y="3770775"/>
            <a:ext cx="1522200" cy="778500"/>
          </a:xfrm>
          <a:prstGeom prst="rect">
            <a:avLst/>
          </a:prstGeom>
          <a:noFill/>
        </p:spPr>
        <p:txBody>
          <a:bodyPr anchorCtr="0" anchor="t" bIns="91425" lIns="91425" spcFirstLastPara="1" rIns="91425" wrap="square" tIns="91425">
            <a:normAutofit/>
          </a:bodyPr>
          <a:lstStyle>
            <a:lvl1pPr indent="-285750" lvl="0" marL="457200" rtl="0">
              <a:spcBef>
                <a:spcPts val="0"/>
              </a:spcBef>
              <a:spcAft>
                <a:spcPts val="0"/>
              </a:spcAft>
              <a:buClr>
                <a:schemeClr val="lt1"/>
              </a:buClr>
              <a:buSzPts val="900"/>
              <a:buChar char="●"/>
              <a:defRPr sz="900">
                <a:solidFill>
                  <a:schemeClr val="lt1"/>
                </a:solidFill>
              </a:defRPr>
            </a:lvl1pPr>
            <a:lvl2pPr indent="-285750" lvl="1" marL="914400" rtl="0">
              <a:spcBef>
                <a:spcPts val="0"/>
              </a:spcBef>
              <a:spcAft>
                <a:spcPts val="0"/>
              </a:spcAft>
              <a:buClr>
                <a:schemeClr val="lt1"/>
              </a:buClr>
              <a:buSzPts val="900"/>
              <a:buChar char="○"/>
              <a:defRPr sz="900">
                <a:solidFill>
                  <a:schemeClr val="lt1"/>
                </a:solidFill>
              </a:defRPr>
            </a:lvl2pPr>
            <a:lvl3pPr indent="-285750" lvl="2" marL="1371600" rtl="0">
              <a:spcBef>
                <a:spcPts val="0"/>
              </a:spcBef>
              <a:spcAft>
                <a:spcPts val="0"/>
              </a:spcAft>
              <a:buClr>
                <a:schemeClr val="lt1"/>
              </a:buClr>
              <a:buSzPts val="900"/>
              <a:buChar char="■"/>
              <a:defRPr sz="900">
                <a:solidFill>
                  <a:schemeClr val="lt1"/>
                </a:solidFill>
              </a:defRPr>
            </a:lvl3pPr>
            <a:lvl4pPr indent="-285750" lvl="3" marL="1828800" rtl="0">
              <a:spcBef>
                <a:spcPts val="0"/>
              </a:spcBef>
              <a:spcAft>
                <a:spcPts val="0"/>
              </a:spcAft>
              <a:buClr>
                <a:schemeClr val="lt1"/>
              </a:buClr>
              <a:buSzPts val="900"/>
              <a:buChar char="●"/>
              <a:defRPr sz="900">
                <a:solidFill>
                  <a:schemeClr val="lt1"/>
                </a:solidFill>
              </a:defRPr>
            </a:lvl4pPr>
            <a:lvl5pPr indent="-285750" lvl="4" marL="2286000" rtl="0">
              <a:spcBef>
                <a:spcPts val="0"/>
              </a:spcBef>
              <a:spcAft>
                <a:spcPts val="0"/>
              </a:spcAft>
              <a:buClr>
                <a:schemeClr val="lt1"/>
              </a:buClr>
              <a:buSzPts val="900"/>
              <a:buChar char="○"/>
              <a:defRPr sz="900">
                <a:solidFill>
                  <a:schemeClr val="lt1"/>
                </a:solidFill>
              </a:defRPr>
            </a:lvl5pPr>
            <a:lvl6pPr indent="-285750" lvl="5" marL="2743200" rtl="0">
              <a:spcBef>
                <a:spcPts val="0"/>
              </a:spcBef>
              <a:spcAft>
                <a:spcPts val="0"/>
              </a:spcAft>
              <a:buClr>
                <a:schemeClr val="lt1"/>
              </a:buClr>
              <a:buSzPts val="900"/>
              <a:buChar char="■"/>
              <a:defRPr sz="900">
                <a:solidFill>
                  <a:schemeClr val="lt1"/>
                </a:solidFill>
              </a:defRPr>
            </a:lvl6pPr>
            <a:lvl7pPr indent="-285750" lvl="6" marL="3200400" rtl="0">
              <a:spcBef>
                <a:spcPts val="0"/>
              </a:spcBef>
              <a:spcAft>
                <a:spcPts val="0"/>
              </a:spcAft>
              <a:buClr>
                <a:schemeClr val="lt1"/>
              </a:buClr>
              <a:buSzPts val="900"/>
              <a:buChar char="●"/>
              <a:defRPr sz="900">
                <a:solidFill>
                  <a:schemeClr val="lt1"/>
                </a:solidFill>
              </a:defRPr>
            </a:lvl7pPr>
            <a:lvl8pPr indent="-285750" lvl="7" marL="3657600" rtl="0">
              <a:spcBef>
                <a:spcPts val="0"/>
              </a:spcBef>
              <a:spcAft>
                <a:spcPts val="0"/>
              </a:spcAft>
              <a:buClr>
                <a:schemeClr val="lt1"/>
              </a:buClr>
              <a:buSzPts val="900"/>
              <a:buChar char="○"/>
              <a:defRPr sz="900">
                <a:solidFill>
                  <a:schemeClr val="lt1"/>
                </a:solidFill>
              </a:defRPr>
            </a:lvl8pPr>
            <a:lvl9pPr indent="-285750" lvl="8" marL="4114800" rtl="0">
              <a:spcBef>
                <a:spcPts val="0"/>
              </a:spcBef>
              <a:spcAft>
                <a:spcPts val="0"/>
              </a:spcAft>
              <a:buClr>
                <a:schemeClr val="lt1"/>
              </a:buClr>
              <a:buSzPts val="900"/>
              <a:buChar char="■"/>
              <a:defRPr sz="900">
                <a:solidFill>
                  <a:schemeClr val="lt1"/>
                </a:solidFill>
              </a:defRPr>
            </a:lvl9pPr>
          </a:lstStyle>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ster" showMasterSp="0">
  <p:cSld name="TITLE_AND_BODY_1">
    <p:bg>
      <p:bgPr>
        <a:solidFill>
          <a:schemeClr val="accent3"/>
        </a:solidFill>
      </p:bgPr>
    </p:bg>
    <p:spTree>
      <p:nvGrpSpPr>
        <p:cNvPr id="871" name="Shape 871"/>
        <p:cNvGrpSpPr/>
        <p:nvPr/>
      </p:nvGrpSpPr>
      <p:grpSpPr>
        <a:xfrm>
          <a:off x="0" y="0"/>
          <a:ext cx="0" cy="0"/>
          <a:chOff x="0" y="0"/>
          <a:chExt cx="0" cy="0"/>
        </a:xfrm>
      </p:grpSpPr>
      <p:pic>
        <p:nvPicPr>
          <p:cNvPr id="872" name="Google Shape;872;p158"/>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6">
    <p:bg>
      <p:bgPr>
        <a:solidFill>
          <a:schemeClr val="dk2"/>
        </a:solidFill>
      </p:bgPr>
    </p:bg>
    <p:spTree>
      <p:nvGrpSpPr>
        <p:cNvPr id="873" name="Shape 873"/>
        <p:cNvGrpSpPr/>
        <p:nvPr/>
      </p:nvGrpSpPr>
      <p:grpSpPr>
        <a:xfrm>
          <a:off x="0" y="0"/>
          <a:ext cx="0" cy="0"/>
          <a:chOff x="0" y="0"/>
          <a:chExt cx="0" cy="0"/>
        </a:xfrm>
      </p:grpSpPr>
      <p:sp>
        <p:nvSpPr>
          <p:cNvPr id="874" name="Google Shape;874;p159"/>
          <p:cNvSpPr/>
          <p:nvPr/>
        </p:nvSpPr>
        <p:spPr>
          <a:xfrm>
            <a:off x="0" y="0"/>
            <a:ext cx="9144000" cy="2709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875" name="Google Shape;875;p159"/>
          <p:cNvPicPr preferRelativeResize="0"/>
          <p:nvPr/>
        </p:nvPicPr>
        <p:blipFill>
          <a:blip r:embed="rId2">
            <a:alphaModFix/>
          </a:blip>
          <a:stretch>
            <a:fillRect/>
          </a:stretch>
        </p:blipFill>
        <p:spPr>
          <a:xfrm>
            <a:off x="8113453" y="4489275"/>
            <a:ext cx="866700" cy="535900"/>
          </a:xfrm>
          <a:prstGeom prst="rect">
            <a:avLst/>
          </a:prstGeom>
          <a:noFill/>
          <a:ln>
            <a:noFill/>
          </a:ln>
        </p:spPr>
      </p:pic>
      <p:sp>
        <p:nvSpPr>
          <p:cNvPr id="876" name="Google Shape;876;p159"/>
          <p:cNvSpPr txBox="1"/>
          <p:nvPr>
            <p:ph type="title"/>
          </p:nvPr>
        </p:nvSpPr>
        <p:spPr>
          <a:xfrm>
            <a:off x="713550" y="586825"/>
            <a:ext cx="8151300" cy="4491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2000"/>
              <a:buNone/>
              <a:defRPr sz="2000">
                <a:highlight>
                  <a:schemeClr val="accent2"/>
                </a:highlight>
              </a:defRPr>
            </a:lvl1pPr>
            <a:lvl2pPr lvl="1" rtl="0" algn="ctr">
              <a:spcBef>
                <a:spcPts val="0"/>
              </a:spcBef>
              <a:spcAft>
                <a:spcPts val="0"/>
              </a:spcAft>
              <a:buSzPts val="2800"/>
              <a:buNone/>
              <a:defRPr>
                <a:highlight>
                  <a:schemeClr val="accent2"/>
                </a:highlight>
                <a:latin typeface="Proxima Nova"/>
                <a:ea typeface="Proxima Nova"/>
                <a:cs typeface="Proxima Nova"/>
                <a:sym typeface="Proxima Nova"/>
              </a:defRPr>
            </a:lvl2pPr>
            <a:lvl3pPr lvl="2" rtl="0" algn="ctr">
              <a:spcBef>
                <a:spcPts val="0"/>
              </a:spcBef>
              <a:spcAft>
                <a:spcPts val="0"/>
              </a:spcAft>
              <a:buSzPts val="2800"/>
              <a:buNone/>
              <a:defRPr>
                <a:highlight>
                  <a:schemeClr val="accent2"/>
                </a:highlight>
                <a:latin typeface="Proxima Nova"/>
                <a:ea typeface="Proxima Nova"/>
                <a:cs typeface="Proxima Nova"/>
                <a:sym typeface="Proxima Nova"/>
              </a:defRPr>
            </a:lvl3pPr>
            <a:lvl4pPr lvl="3" rtl="0" algn="ctr">
              <a:spcBef>
                <a:spcPts val="0"/>
              </a:spcBef>
              <a:spcAft>
                <a:spcPts val="0"/>
              </a:spcAft>
              <a:buSzPts val="2800"/>
              <a:buNone/>
              <a:defRPr>
                <a:highlight>
                  <a:schemeClr val="accent2"/>
                </a:highlight>
                <a:latin typeface="Proxima Nova"/>
                <a:ea typeface="Proxima Nova"/>
                <a:cs typeface="Proxima Nova"/>
                <a:sym typeface="Proxima Nova"/>
              </a:defRPr>
            </a:lvl4pPr>
            <a:lvl5pPr lvl="4" rtl="0" algn="ctr">
              <a:spcBef>
                <a:spcPts val="0"/>
              </a:spcBef>
              <a:spcAft>
                <a:spcPts val="0"/>
              </a:spcAft>
              <a:buSzPts val="2800"/>
              <a:buNone/>
              <a:defRPr>
                <a:highlight>
                  <a:schemeClr val="accent2"/>
                </a:highlight>
                <a:latin typeface="Proxima Nova"/>
                <a:ea typeface="Proxima Nova"/>
                <a:cs typeface="Proxima Nova"/>
                <a:sym typeface="Proxima Nova"/>
              </a:defRPr>
            </a:lvl5pPr>
            <a:lvl6pPr lvl="5" rtl="0" algn="ctr">
              <a:spcBef>
                <a:spcPts val="0"/>
              </a:spcBef>
              <a:spcAft>
                <a:spcPts val="0"/>
              </a:spcAft>
              <a:buSzPts val="2800"/>
              <a:buNone/>
              <a:defRPr>
                <a:highlight>
                  <a:schemeClr val="accent2"/>
                </a:highlight>
                <a:latin typeface="Proxima Nova"/>
                <a:ea typeface="Proxima Nova"/>
                <a:cs typeface="Proxima Nova"/>
                <a:sym typeface="Proxima Nova"/>
              </a:defRPr>
            </a:lvl6pPr>
            <a:lvl7pPr lvl="6" rtl="0" algn="ctr">
              <a:spcBef>
                <a:spcPts val="0"/>
              </a:spcBef>
              <a:spcAft>
                <a:spcPts val="0"/>
              </a:spcAft>
              <a:buSzPts val="2800"/>
              <a:buNone/>
              <a:defRPr>
                <a:highlight>
                  <a:schemeClr val="accent2"/>
                </a:highlight>
                <a:latin typeface="Proxima Nova"/>
                <a:ea typeface="Proxima Nova"/>
                <a:cs typeface="Proxima Nova"/>
                <a:sym typeface="Proxima Nova"/>
              </a:defRPr>
            </a:lvl7pPr>
            <a:lvl8pPr lvl="7" rtl="0" algn="ctr">
              <a:spcBef>
                <a:spcPts val="0"/>
              </a:spcBef>
              <a:spcAft>
                <a:spcPts val="0"/>
              </a:spcAft>
              <a:buSzPts val="2800"/>
              <a:buNone/>
              <a:defRPr>
                <a:highlight>
                  <a:schemeClr val="accent2"/>
                </a:highlight>
                <a:latin typeface="Proxima Nova"/>
                <a:ea typeface="Proxima Nova"/>
                <a:cs typeface="Proxima Nova"/>
                <a:sym typeface="Proxima Nova"/>
              </a:defRPr>
            </a:lvl8pPr>
            <a:lvl9pPr lvl="8" rtl="0" algn="ctr">
              <a:spcBef>
                <a:spcPts val="0"/>
              </a:spcBef>
              <a:spcAft>
                <a:spcPts val="0"/>
              </a:spcAft>
              <a:buSzPts val="2800"/>
              <a:buNone/>
              <a:defRPr>
                <a:highlight>
                  <a:schemeClr val="accent2"/>
                </a:highlight>
                <a:latin typeface="Proxima Nova"/>
                <a:ea typeface="Proxima Nova"/>
                <a:cs typeface="Proxima Nova"/>
                <a:sym typeface="Proxima Nova"/>
              </a:defRPr>
            </a:lvl9pPr>
          </a:lstStyle>
          <a:p/>
        </p:txBody>
      </p:sp>
      <p:cxnSp>
        <p:nvCxnSpPr>
          <p:cNvPr id="877" name="Google Shape;877;p159"/>
          <p:cNvCxnSpPr/>
          <p:nvPr/>
        </p:nvCxnSpPr>
        <p:spPr>
          <a:xfrm>
            <a:off x="4591850" y="3436600"/>
            <a:ext cx="0" cy="1086900"/>
          </a:xfrm>
          <a:prstGeom prst="straightConnector1">
            <a:avLst/>
          </a:prstGeom>
          <a:noFill/>
          <a:ln cap="flat" cmpd="sng" w="9525">
            <a:solidFill>
              <a:srgbClr val="CC99FF"/>
            </a:solidFill>
            <a:prstDash val="solid"/>
            <a:round/>
            <a:headEnd len="med" w="med" type="none"/>
            <a:tailEnd len="med" w="med" type="none"/>
          </a:ln>
        </p:spPr>
      </p:cxn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1">
  <p:cSld name="CUSTOM_6_1">
    <p:bg>
      <p:bgPr>
        <a:solidFill>
          <a:schemeClr val="dk2"/>
        </a:solidFill>
      </p:bgPr>
    </p:bg>
    <p:spTree>
      <p:nvGrpSpPr>
        <p:cNvPr id="878" name="Shape 878"/>
        <p:cNvGrpSpPr/>
        <p:nvPr/>
      </p:nvGrpSpPr>
      <p:grpSpPr>
        <a:xfrm>
          <a:off x="0" y="0"/>
          <a:ext cx="0" cy="0"/>
          <a:chOff x="0" y="0"/>
          <a:chExt cx="0" cy="0"/>
        </a:xfrm>
      </p:grpSpPr>
      <p:sp>
        <p:nvSpPr>
          <p:cNvPr id="879" name="Google Shape;879;p160"/>
          <p:cNvSpPr/>
          <p:nvPr/>
        </p:nvSpPr>
        <p:spPr>
          <a:xfrm>
            <a:off x="0" y="0"/>
            <a:ext cx="9144000" cy="2709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880" name="Google Shape;880;p160"/>
          <p:cNvPicPr preferRelativeResize="0"/>
          <p:nvPr/>
        </p:nvPicPr>
        <p:blipFill>
          <a:blip r:embed="rId2">
            <a:alphaModFix/>
          </a:blip>
          <a:stretch>
            <a:fillRect/>
          </a:stretch>
        </p:blipFill>
        <p:spPr>
          <a:xfrm>
            <a:off x="8113453" y="4489275"/>
            <a:ext cx="866700" cy="535900"/>
          </a:xfrm>
          <a:prstGeom prst="rect">
            <a:avLst/>
          </a:prstGeom>
          <a:noFill/>
          <a:ln>
            <a:noFill/>
          </a:ln>
        </p:spPr>
      </p:pic>
      <p:sp>
        <p:nvSpPr>
          <p:cNvPr id="881" name="Google Shape;881;p160"/>
          <p:cNvSpPr txBox="1"/>
          <p:nvPr>
            <p:ph type="title"/>
          </p:nvPr>
        </p:nvSpPr>
        <p:spPr>
          <a:xfrm>
            <a:off x="713550" y="586825"/>
            <a:ext cx="8151300" cy="4491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2000"/>
              <a:buNone/>
              <a:defRPr sz="2000">
                <a:highlight>
                  <a:schemeClr val="accent2"/>
                </a:highlight>
              </a:defRPr>
            </a:lvl1pPr>
            <a:lvl2pPr lvl="1" rtl="0" algn="ctr">
              <a:spcBef>
                <a:spcPts val="0"/>
              </a:spcBef>
              <a:spcAft>
                <a:spcPts val="0"/>
              </a:spcAft>
              <a:buSzPts val="2800"/>
              <a:buNone/>
              <a:defRPr>
                <a:highlight>
                  <a:schemeClr val="accent2"/>
                </a:highlight>
                <a:latin typeface="Proxima Nova"/>
                <a:ea typeface="Proxima Nova"/>
                <a:cs typeface="Proxima Nova"/>
                <a:sym typeface="Proxima Nova"/>
              </a:defRPr>
            </a:lvl2pPr>
            <a:lvl3pPr lvl="2" rtl="0" algn="ctr">
              <a:spcBef>
                <a:spcPts val="0"/>
              </a:spcBef>
              <a:spcAft>
                <a:spcPts val="0"/>
              </a:spcAft>
              <a:buSzPts val="2800"/>
              <a:buNone/>
              <a:defRPr>
                <a:highlight>
                  <a:schemeClr val="accent2"/>
                </a:highlight>
                <a:latin typeface="Proxima Nova"/>
                <a:ea typeface="Proxima Nova"/>
                <a:cs typeface="Proxima Nova"/>
                <a:sym typeface="Proxima Nova"/>
              </a:defRPr>
            </a:lvl3pPr>
            <a:lvl4pPr lvl="3" rtl="0" algn="ctr">
              <a:spcBef>
                <a:spcPts val="0"/>
              </a:spcBef>
              <a:spcAft>
                <a:spcPts val="0"/>
              </a:spcAft>
              <a:buSzPts val="2800"/>
              <a:buNone/>
              <a:defRPr>
                <a:highlight>
                  <a:schemeClr val="accent2"/>
                </a:highlight>
                <a:latin typeface="Proxima Nova"/>
                <a:ea typeface="Proxima Nova"/>
                <a:cs typeface="Proxima Nova"/>
                <a:sym typeface="Proxima Nova"/>
              </a:defRPr>
            </a:lvl4pPr>
            <a:lvl5pPr lvl="4" rtl="0" algn="ctr">
              <a:spcBef>
                <a:spcPts val="0"/>
              </a:spcBef>
              <a:spcAft>
                <a:spcPts val="0"/>
              </a:spcAft>
              <a:buSzPts val="2800"/>
              <a:buNone/>
              <a:defRPr>
                <a:highlight>
                  <a:schemeClr val="accent2"/>
                </a:highlight>
                <a:latin typeface="Proxima Nova"/>
                <a:ea typeface="Proxima Nova"/>
                <a:cs typeface="Proxima Nova"/>
                <a:sym typeface="Proxima Nova"/>
              </a:defRPr>
            </a:lvl5pPr>
            <a:lvl6pPr lvl="5" rtl="0" algn="ctr">
              <a:spcBef>
                <a:spcPts val="0"/>
              </a:spcBef>
              <a:spcAft>
                <a:spcPts val="0"/>
              </a:spcAft>
              <a:buSzPts val="2800"/>
              <a:buNone/>
              <a:defRPr>
                <a:highlight>
                  <a:schemeClr val="accent2"/>
                </a:highlight>
                <a:latin typeface="Proxima Nova"/>
                <a:ea typeface="Proxima Nova"/>
                <a:cs typeface="Proxima Nova"/>
                <a:sym typeface="Proxima Nova"/>
              </a:defRPr>
            </a:lvl6pPr>
            <a:lvl7pPr lvl="6" rtl="0" algn="ctr">
              <a:spcBef>
                <a:spcPts val="0"/>
              </a:spcBef>
              <a:spcAft>
                <a:spcPts val="0"/>
              </a:spcAft>
              <a:buSzPts val="2800"/>
              <a:buNone/>
              <a:defRPr>
                <a:highlight>
                  <a:schemeClr val="accent2"/>
                </a:highlight>
                <a:latin typeface="Proxima Nova"/>
                <a:ea typeface="Proxima Nova"/>
                <a:cs typeface="Proxima Nova"/>
                <a:sym typeface="Proxima Nova"/>
              </a:defRPr>
            </a:lvl7pPr>
            <a:lvl8pPr lvl="7" rtl="0" algn="ctr">
              <a:spcBef>
                <a:spcPts val="0"/>
              </a:spcBef>
              <a:spcAft>
                <a:spcPts val="0"/>
              </a:spcAft>
              <a:buSzPts val="2800"/>
              <a:buNone/>
              <a:defRPr>
                <a:highlight>
                  <a:schemeClr val="accent2"/>
                </a:highlight>
                <a:latin typeface="Proxima Nova"/>
                <a:ea typeface="Proxima Nova"/>
                <a:cs typeface="Proxima Nova"/>
                <a:sym typeface="Proxima Nova"/>
              </a:defRPr>
            </a:lvl8pPr>
            <a:lvl9pPr lvl="8" rtl="0" algn="ctr">
              <a:spcBef>
                <a:spcPts val="0"/>
              </a:spcBef>
              <a:spcAft>
                <a:spcPts val="0"/>
              </a:spcAft>
              <a:buSzPts val="2800"/>
              <a:buNone/>
              <a:defRPr>
                <a:highlight>
                  <a:schemeClr val="accent2"/>
                </a:highlight>
                <a:latin typeface="Proxima Nova"/>
                <a:ea typeface="Proxima Nova"/>
                <a:cs typeface="Proxima Nova"/>
                <a:sym typeface="Proxima Nova"/>
              </a:defRPr>
            </a:lvl9pPr>
          </a:lstStyle>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5">
    <p:bg>
      <p:bgPr>
        <a:solidFill>
          <a:schemeClr val="accent4"/>
        </a:solidFill>
      </p:bgPr>
    </p:bg>
    <p:spTree>
      <p:nvGrpSpPr>
        <p:cNvPr id="882" name="Shape 882"/>
        <p:cNvGrpSpPr/>
        <p:nvPr/>
      </p:nvGrpSpPr>
      <p:grpSpPr>
        <a:xfrm>
          <a:off x="0" y="0"/>
          <a:ext cx="0" cy="0"/>
          <a:chOff x="0" y="0"/>
          <a:chExt cx="0" cy="0"/>
        </a:xfrm>
      </p:grpSpPr>
      <p:sp>
        <p:nvSpPr>
          <p:cNvPr id="883" name="Google Shape;883;p161"/>
          <p:cNvSpPr txBox="1"/>
          <p:nvPr>
            <p:ph type="title"/>
          </p:nvPr>
        </p:nvSpPr>
        <p:spPr>
          <a:xfrm>
            <a:off x="546775" y="445025"/>
            <a:ext cx="8251800" cy="12168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atin typeface="Proxima Nova"/>
                <a:ea typeface="Proxima Nova"/>
                <a:cs typeface="Proxima Nova"/>
                <a:sym typeface="Proxima Nova"/>
              </a:defRPr>
            </a:lvl2pPr>
            <a:lvl3pPr lvl="2" rtl="0">
              <a:spcBef>
                <a:spcPts val="0"/>
              </a:spcBef>
              <a:spcAft>
                <a:spcPts val="0"/>
              </a:spcAft>
              <a:buSzPts val="2800"/>
              <a:buNone/>
              <a:defRPr>
                <a:latin typeface="Proxima Nova"/>
                <a:ea typeface="Proxima Nova"/>
                <a:cs typeface="Proxima Nova"/>
                <a:sym typeface="Proxima Nova"/>
              </a:defRPr>
            </a:lvl3pPr>
            <a:lvl4pPr lvl="3" rtl="0">
              <a:spcBef>
                <a:spcPts val="0"/>
              </a:spcBef>
              <a:spcAft>
                <a:spcPts val="0"/>
              </a:spcAft>
              <a:buSzPts val="2800"/>
              <a:buNone/>
              <a:defRPr>
                <a:latin typeface="Proxima Nova"/>
                <a:ea typeface="Proxima Nova"/>
                <a:cs typeface="Proxima Nova"/>
                <a:sym typeface="Proxima Nova"/>
              </a:defRPr>
            </a:lvl4pPr>
            <a:lvl5pPr lvl="4" rtl="0">
              <a:spcBef>
                <a:spcPts val="0"/>
              </a:spcBef>
              <a:spcAft>
                <a:spcPts val="0"/>
              </a:spcAft>
              <a:buSzPts val="2800"/>
              <a:buNone/>
              <a:defRPr>
                <a:latin typeface="Proxima Nova"/>
                <a:ea typeface="Proxima Nova"/>
                <a:cs typeface="Proxima Nova"/>
                <a:sym typeface="Proxima Nova"/>
              </a:defRPr>
            </a:lvl5pPr>
            <a:lvl6pPr lvl="5" rtl="0">
              <a:spcBef>
                <a:spcPts val="0"/>
              </a:spcBef>
              <a:spcAft>
                <a:spcPts val="0"/>
              </a:spcAft>
              <a:buSzPts val="2800"/>
              <a:buNone/>
              <a:defRPr>
                <a:latin typeface="Proxima Nova"/>
                <a:ea typeface="Proxima Nova"/>
                <a:cs typeface="Proxima Nova"/>
                <a:sym typeface="Proxima Nova"/>
              </a:defRPr>
            </a:lvl6pPr>
            <a:lvl7pPr lvl="6" rtl="0">
              <a:spcBef>
                <a:spcPts val="0"/>
              </a:spcBef>
              <a:spcAft>
                <a:spcPts val="0"/>
              </a:spcAft>
              <a:buSzPts val="2800"/>
              <a:buNone/>
              <a:defRPr>
                <a:latin typeface="Proxima Nova"/>
                <a:ea typeface="Proxima Nova"/>
                <a:cs typeface="Proxima Nova"/>
                <a:sym typeface="Proxima Nova"/>
              </a:defRPr>
            </a:lvl7pPr>
            <a:lvl8pPr lvl="7" rtl="0">
              <a:spcBef>
                <a:spcPts val="0"/>
              </a:spcBef>
              <a:spcAft>
                <a:spcPts val="0"/>
              </a:spcAft>
              <a:buSzPts val="2800"/>
              <a:buNone/>
              <a:defRPr>
                <a:latin typeface="Proxima Nova"/>
                <a:ea typeface="Proxima Nova"/>
                <a:cs typeface="Proxima Nova"/>
                <a:sym typeface="Proxima Nova"/>
              </a:defRPr>
            </a:lvl8pPr>
            <a:lvl9pPr lvl="8" rtl="0">
              <a:spcBef>
                <a:spcPts val="0"/>
              </a:spcBef>
              <a:spcAft>
                <a:spcPts val="0"/>
              </a:spcAft>
              <a:buSzPts val="2800"/>
              <a:buNone/>
              <a:defRPr>
                <a:latin typeface="Proxima Nova"/>
                <a:ea typeface="Proxima Nova"/>
                <a:cs typeface="Proxima Nova"/>
                <a:sym typeface="Proxima Nova"/>
              </a:defRPr>
            </a:lvl9pPr>
          </a:lstStyle>
          <a:p/>
        </p:txBody>
      </p:sp>
      <p:pic>
        <p:nvPicPr>
          <p:cNvPr id="884" name="Google Shape;884;p161"/>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C/C Background with white logo 1">
  <p:cSld name="CUSTOM_4_1_1_1_2_1_3">
    <p:bg>
      <p:bgPr>
        <a:blipFill>
          <a:blip r:embed="rId2">
            <a:alphaModFix/>
          </a:blip>
          <a:stretch>
            <a:fillRect/>
          </a:stretch>
        </a:blipFill>
      </p:bgPr>
    </p:bg>
    <p:spTree>
      <p:nvGrpSpPr>
        <p:cNvPr id="885" name="Shape 885"/>
        <p:cNvGrpSpPr/>
        <p:nvPr/>
      </p:nvGrpSpPr>
      <p:grpSpPr>
        <a:xfrm>
          <a:off x="0" y="0"/>
          <a:ext cx="0" cy="0"/>
          <a:chOff x="0" y="0"/>
          <a:chExt cx="0" cy="0"/>
        </a:xfrm>
      </p:grpSpPr>
      <p:sp>
        <p:nvSpPr>
          <p:cNvPr id="886" name="Google Shape;886;p162"/>
          <p:cNvSpPr/>
          <p:nvPr/>
        </p:nvSpPr>
        <p:spPr>
          <a:xfrm>
            <a:off x="0" y="0"/>
            <a:ext cx="9144000" cy="2709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cxnSp>
        <p:nvCxnSpPr>
          <p:cNvPr id="887" name="Google Shape;887;p162"/>
          <p:cNvCxnSpPr/>
          <p:nvPr/>
        </p:nvCxnSpPr>
        <p:spPr>
          <a:xfrm>
            <a:off x="4591850" y="3436600"/>
            <a:ext cx="0" cy="1086900"/>
          </a:xfrm>
          <a:prstGeom prst="straightConnector1">
            <a:avLst/>
          </a:prstGeom>
          <a:noFill/>
          <a:ln cap="flat" cmpd="sng" w="9525">
            <a:solidFill>
              <a:srgbClr val="CC99FF"/>
            </a:solidFill>
            <a:prstDash val="solid"/>
            <a:round/>
            <a:headEnd len="med" w="med" type="none"/>
            <a:tailEnd len="med" w="med" type="none"/>
          </a:ln>
        </p:spPr>
      </p:cxnSp>
      <p:grpSp>
        <p:nvGrpSpPr>
          <p:cNvPr id="888" name="Google Shape;888;p162"/>
          <p:cNvGrpSpPr/>
          <p:nvPr/>
        </p:nvGrpSpPr>
        <p:grpSpPr>
          <a:xfrm>
            <a:off x="4564822" y="3881313"/>
            <a:ext cx="2723304" cy="693313"/>
            <a:chOff x="1171618" y="2801000"/>
            <a:chExt cx="2356207" cy="693313"/>
          </a:xfrm>
        </p:grpSpPr>
        <p:sp>
          <p:nvSpPr>
            <p:cNvPr id="889" name="Google Shape;889;p162"/>
            <p:cNvSpPr txBox="1"/>
            <p:nvPr/>
          </p:nvSpPr>
          <p:spPr>
            <a:xfrm>
              <a:off x="1171625" y="2801000"/>
              <a:ext cx="2356200" cy="39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Catamaran"/>
                  <a:ea typeface="Catamaran"/>
                  <a:cs typeface="Catamaran"/>
                  <a:sym typeface="Catamaran"/>
                </a:rPr>
                <a:t>    </a:t>
              </a:r>
              <a:r>
                <a:rPr lang="en" sz="2400">
                  <a:solidFill>
                    <a:srgbClr val="FFFFFF"/>
                  </a:solidFill>
                  <a:latin typeface="Catamaran"/>
                  <a:ea typeface="Catamaran"/>
                  <a:cs typeface="Catamaran"/>
                  <a:sym typeface="Catamaran"/>
                </a:rPr>
                <a:t>24%</a:t>
              </a:r>
              <a:endParaRPr sz="2400">
                <a:solidFill>
                  <a:srgbClr val="FFFFFF"/>
                </a:solidFill>
                <a:latin typeface="Catamaran"/>
                <a:ea typeface="Catamaran"/>
                <a:cs typeface="Catamaran"/>
                <a:sym typeface="Catamaran"/>
              </a:endParaRPr>
            </a:p>
          </p:txBody>
        </p:sp>
        <p:sp>
          <p:nvSpPr>
            <p:cNvPr id="890" name="Google Shape;890;p162"/>
            <p:cNvSpPr txBox="1"/>
            <p:nvPr/>
          </p:nvSpPr>
          <p:spPr>
            <a:xfrm>
              <a:off x="1171618" y="3199413"/>
              <a:ext cx="2356200" cy="294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Proxima Nova"/>
                  <a:ea typeface="Proxima Nova"/>
                  <a:cs typeface="Proxima Nova"/>
                  <a:sym typeface="Proxima Nova"/>
                </a:rPr>
                <a:t>competitive win rate</a:t>
              </a:r>
              <a:endParaRPr sz="1000">
                <a:solidFill>
                  <a:srgbClr val="FFFFFF"/>
                </a:solidFill>
                <a:latin typeface="Proxima Nova"/>
                <a:ea typeface="Proxima Nova"/>
                <a:cs typeface="Proxima Nova"/>
                <a:sym typeface="Proxima Nova"/>
              </a:endParaRPr>
            </a:p>
          </p:txBody>
        </p:sp>
      </p:grpSp>
      <p:grpSp>
        <p:nvGrpSpPr>
          <p:cNvPr id="891" name="Google Shape;891;p162"/>
          <p:cNvGrpSpPr/>
          <p:nvPr/>
        </p:nvGrpSpPr>
        <p:grpSpPr>
          <a:xfrm>
            <a:off x="6174437" y="3875388"/>
            <a:ext cx="2723384" cy="693300"/>
            <a:chOff x="1248504" y="3524675"/>
            <a:chExt cx="1595701" cy="693300"/>
          </a:xfrm>
        </p:grpSpPr>
        <p:sp>
          <p:nvSpPr>
            <p:cNvPr id="892" name="Google Shape;892;p162"/>
            <p:cNvSpPr txBox="1"/>
            <p:nvPr/>
          </p:nvSpPr>
          <p:spPr>
            <a:xfrm>
              <a:off x="1248506" y="3524675"/>
              <a:ext cx="1595700" cy="398400"/>
            </a:xfrm>
            <a:prstGeom prst="rect">
              <a:avLst/>
            </a:prstGeom>
            <a:noFill/>
            <a:ln>
              <a:noFill/>
            </a:ln>
          </p:spPr>
          <p:txBody>
            <a:bodyPr anchorCtr="0" anchor="t" bIns="91425" lIns="91425" spcFirstLastPara="1" rIns="91425" wrap="square" tIns="91425">
              <a:noAutofit/>
            </a:bodyPr>
            <a:lstStyle/>
            <a:p>
              <a:pPr indent="0" lvl="0" marL="914400" rtl="0" algn="l">
                <a:spcBef>
                  <a:spcPts val="0"/>
                </a:spcBef>
                <a:spcAft>
                  <a:spcPts val="0"/>
                </a:spcAft>
                <a:buNone/>
              </a:pPr>
              <a:r>
                <a:rPr lang="en">
                  <a:solidFill>
                    <a:srgbClr val="FFFFFF"/>
                  </a:solidFill>
                  <a:latin typeface="Catamaran"/>
                  <a:ea typeface="Catamaran"/>
                  <a:cs typeface="Catamaran"/>
                  <a:sym typeface="Catamaran"/>
                </a:rPr>
                <a:t>    </a:t>
              </a:r>
              <a:r>
                <a:rPr lang="en" sz="2400">
                  <a:solidFill>
                    <a:srgbClr val="FFFFFF"/>
                  </a:solidFill>
                  <a:latin typeface="Catamaran"/>
                  <a:ea typeface="Catamaran"/>
                  <a:cs typeface="Catamaran"/>
                  <a:sym typeface="Catamaran"/>
                </a:rPr>
                <a:t>75</a:t>
              </a:r>
              <a:endParaRPr sz="2400">
                <a:solidFill>
                  <a:srgbClr val="FFFFFF"/>
                </a:solidFill>
                <a:latin typeface="Catamaran"/>
                <a:ea typeface="Catamaran"/>
                <a:cs typeface="Catamaran"/>
                <a:sym typeface="Catamaran"/>
              </a:endParaRPr>
            </a:p>
          </p:txBody>
        </p:sp>
        <p:sp>
          <p:nvSpPr>
            <p:cNvPr id="893" name="Google Shape;893;p162"/>
            <p:cNvSpPr txBox="1"/>
            <p:nvPr/>
          </p:nvSpPr>
          <p:spPr>
            <a:xfrm>
              <a:off x="1248504" y="3923075"/>
              <a:ext cx="1595700" cy="294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Proxima Nova"/>
                  <a:ea typeface="Proxima Nova"/>
                  <a:cs typeface="Proxima Nova"/>
                  <a:sym typeface="Proxima Nova"/>
                </a:rPr>
                <a:t>days deal cycles</a:t>
              </a:r>
              <a:endParaRPr sz="1000">
                <a:solidFill>
                  <a:srgbClr val="FFFFFF"/>
                </a:solidFill>
                <a:latin typeface="Proxima Nova"/>
                <a:ea typeface="Proxima Nova"/>
                <a:cs typeface="Proxima Nova"/>
                <a:sym typeface="Proxima Nova"/>
              </a:endParaRPr>
            </a:p>
          </p:txBody>
        </p:sp>
      </p:grpSp>
      <p:pic>
        <p:nvPicPr>
          <p:cNvPr descr="dell logo.png" id="894" name="Google Shape;894;p162"/>
          <p:cNvPicPr preferRelativeResize="0"/>
          <p:nvPr/>
        </p:nvPicPr>
        <p:blipFill rotWithShape="1">
          <a:blip r:embed="rId3">
            <a:alphaModFix/>
          </a:blip>
          <a:srcRect b="0" l="0" r="0" t="0"/>
          <a:stretch/>
        </p:blipFill>
        <p:spPr>
          <a:xfrm>
            <a:off x="1231974" y="3080326"/>
            <a:ext cx="428975" cy="406225"/>
          </a:xfrm>
          <a:prstGeom prst="rect">
            <a:avLst/>
          </a:prstGeom>
          <a:noFill/>
          <a:ln>
            <a:noFill/>
          </a:ln>
        </p:spPr>
      </p:pic>
      <p:grpSp>
        <p:nvGrpSpPr>
          <p:cNvPr id="895" name="Google Shape;895;p162"/>
          <p:cNvGrpSpPr/>
          <p:nvPr/>
        </p:nvGrpSpPr>
        <p:grpSpPr>
          <a:xfrm>
            <a:off x="-233125" y="3840350"/>
            <a:ext cx="2723304" cy="693313"/>
            <a:chOff x="1171618" y="2801000"/>
            <a:chExt cx="2356207" cy="693313"/>
          </a:xfrm>
        </p:grpSpPr>
        <p:sp>
          <p:nvSpPr>
            <p:cNvPr id="896" name="Google Shape;896;p162"/>
            <p:cNvSpPr txBox="1"/>
            <p:nvPr/>
          </p:nvSpPr>
          <p:spPr>
            <a:xfrm>
              <a:off x="1171625" y="2801000"/>
              <a:ext cx="2356200" cy="39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Catamaran"/>
                  <a:ea typeface="Catamaran"/>
                  <a:cs typeface="Catamaran"/>
                  <a:sym typeface="Catamaran"/>
                </a:rPr>
                <a:t>   </a:t>
              </a:r>
              <a:r>
                <a:rPr lang="en" sz="2400">
                  <a:solidFill>
                    <a:srgbClr val="FFFFFF"/>
                  </a:solidFill>
                  <a:latin typeface="Catamaran"/>
                  <a:ea typeface="Catamaran"/>
                  <a:cs typeface="Catamaran"/>
                  <a:sym typeface="Catamaran"/>
                </a:rPr>
                <a:t>10x</a:t>
              </a:r>
              <a:endParaRPr sz="2400">
                <a:solidFill>
                  <a:srgbClr val="FFFFFF"/>
                </a:solidFill>
                <a:latin typeface="Catamaran"/>
                <a:ea typeface="Catamaran"/>
                <a:cs typeface="Catamaran"/>
                <a:sym typeface="Catamaran"/>
              </a:endParaRPr>
            </a:p>
          </p:txBody>
        </p:sp>
        <p:sp>
          <p:nvSpPr>
            <p:cNvPr id="897" name="Google Shape;897;p162"/>
            <p:cNvSpPr txBox="1"/>
            <p:nvPr/>
          </p:nvSpPr>
          <p:spPr>
            <a:xfrm>
              <a:off x="1171618" y="3199413"/>
              <a:ext cx="2356200" cy="294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Proxima Nova"/>
                  <a:ea typeface="Proxima Nova"/>
                  <a:cs typeface="Proxima Nova"/>
                  <a:sym typeface="Proxima Nova"/>
                </a:rPr>
                <a:t>market coverage</a:t>
              </a:r>
              <a:endParaRPr sz="1000">
                <a:solidFill>
                  <a:srgbClr val="FFFFFF"/>
                </a:solidFill>
                <a:latin typeface="Proxima Nova"/>
                <a:ea typeface="Proxima Nova"/>
                <a:cs typeface="Proxima Nova"/>
                <a:sym typeface="Proxima Nova"/>
              </a:endParaRPr>
            </a:p>
          </p:txBody>
        </p:sp>
      </p:grpSp>
      <p:grpSp>
        <p:nvGrpSpPr>
          <p:cNvPr id="898" name="Google Shape;898;p162"/>
          <p:cNvGrpSpPr/>
          <p:nvPr/>
        </p:nvGrpSpPr>
        <p:grpSpPr>
          <a:xfrm>
            <a:off x="1522612" y="3883450"/>
            <a:ext cx="2723384" cy="693300"/>
            <a:chOff x="1248504" y="3524675"/>
            <a:chExt cx="1595701" cy="693300"/>
          </a:xfrm>
        </p:grpSpPr>
        <p:sp>
          <p:nvSpPr>
            <p:cNvPr id="899" name="Google Shape;899;p162"/>
            <p:cNvSpPr txBox="1"/>
            <p:nvPr/>
          </p:nvSpPr>
          <p:spPr>
            <a:xfrm>
              <a:off x="1248506" y="3524675"/>
              <a:ext cx="1595700" cy="39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Catamaran"/>
                  <a:ea typeface="Catamaran"/>
                  <a:cs typeface="Catamaran"/>
                  <a:sym typeface="Catamaran"/>
                </a:rPr>
                <a:t>30,000</a:t>
              </a:r>
              <a:endParaRPr sz="2400">
                <a:solidFill>
                  <a:srgbClr val="FFFFFF"/>
                </a:solidFill>
                <a:latin typeface="Catamaran"/>
                <a:ea typeface="Catamaran"/>
                <a:cs typeface="Catamaran"/>
                <a:sym typeface="Catamaran"/>
              </a:endParaRPr>
            </a:p>
          </p:txBody>
        </p:sp>
        <p:sp>
          <p:nvSpPr>
            <p:cNvPr id="900" name="Google Shape;900;p162"/>
            <p:cNvSpPr txBox="1"/>
            <p:nvPr/>
          </p:nvSpPr>
          <p:spPr>
            <a:xfrm>
              <a:off x="1248504" y="3923075"/>
              <a:ext cx="1595700" cy="294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Proxima Nova"/>
                  <a:ea typeface="Proxima Nova"/>
                  <a:cs typeface="Proxima Nova"/>
                  <a:sym typeface="Proxima Nova"/>
                </a:rPr>
                <a:t>field &amp; channel sales reps</a:t>
              </a:r>
              <a:endParaRPr sz="1000">
                <a:solidFill>
                  <a:srgbClr val="FFFFFF"/>
                </a:solidFill>
                <a:latin typeface="Proxima Nova"/>
                <a:ea typeface="Proxima Nova"/>
                <a:cs typeface="Proxima Nova"/>
                <a:sym typeface="Proxima Nova"/>
              </a:endParaRPr>
            </a:p>
          </p:txBody>
        </p:sp>
      </p:grpSp>
      <p:sp>
        <p:nvSpPr>
          <p:cNvPr id="901" name="Google Shape;901;p162"/>
          <p:cNvSpPr/>
          <p:nvPr/>
        </p:nvSpPr>
        <p:spPr>
          <a:xfrm>
            <a:off x="5510150" y="4101663"/>
            <a:ext cx="143400" cy="170700"/>
          </a:xfrm>
          <a:prstGeom prst="upArrow">
            <a:avLst>
              <a:gd fmla="val 50000" name="adj1"/>
              <a:gd fmla="val 5000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162"/>
          <p:cNvSpPr/>
          <p:nvPr/>
        </p:nvSpPr>
        <p:spPr>
          <a:xfrm rot="10800000">
            <a:off x="7110700" y="4106307"/>
            <a:ext cx="143400" cy="170700"/>
          </a:xfrm>
          <a:prstGeom prst="upArrow">
            <a:avLst>
              <a:gd fmla="val 50000" name="adj1"/>
              <a:gd fmla="val 5000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162"/>
          <p:cNvSpPr/>
          <p:nvPr/>
        </p:nvSpPr>
        <p:spPr>
          <a:xfrm>
            <a:off x="793200" y="4066413"/>
            <a:ext cx="143400" cy="170700"/>
          </a:xfrm>
          <a:prstGeom prst="upArrow">
            <a:avLst>
              <a:gd fmla="val 50000" name="adj1"/>
              <a:gd fmla="val 5000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162"/>
          <p:cNvSpPr txBox="1"/>
          <p:nvPr/>
        </p:nvSpPr>
        <p:spPr>
          <a:xfrm>
            <a:off x="204750" y="458945"/>
            <a:ext cx="87345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Proxima Nova"/>
                <a:ea typeface="Proxima Nova"/>
                <a:cs typeface="Proxima Nova"/>
                <a:sym typeface="Proxima Nova"/>
              </a:rPr>
              <a:t>100,000+</a:t>
            </a:r>
            <a:r>
              <a:rPr lang="en" sz="2000">
                <a:latin typeface="Proxima Nova Semibold"/>
                <a:ea typeface="Proxima Nova Semibold"/>
                <a:cs typeface="Proxima Nova Semibold"/>
                <a:sym typeface="Proxima Nova Semibold"/>
              </a:rPr>
              <a:t> </a:t>
            </a:r>
            <a:r>
              <a:rPr lang="en" sz="2000">
                <a:latin typeface="Proxima Nova"/>
                <a:ea typeface="Proxima Nova"/>
                <a:cs typeface="Proxima Nova"/>
                <a:sym typeface="Proxima Nova"/>
              </a:rPr>
              <a:t>people use Klue to win</a:t>
            </a:r>
            <a:endParaRPr sz="2000">
              <a:latin typeface="Proxima Nova"/>
              <a:ea typeface="Proxima Nova"/>
              <a:cs typeface="Proxima Nova"/>
              <a:sym typeface="Proxima Nova"/>
            </a:endParaRPr>
          </a:p>
        </p:txBody>
      </p:sp>
      <p:sp>
        <p:nvSpPr>
          <p:cNvPr id="905" name="Google Shape;905;p162"/>
          <p:cNvSpPr txBox="1"/>
          <p:nvPr/>
        </p:nvSpPr>
        <p:spPr>
          <a:xfrm>
            <a:off x="6889495" y="2970220"/>
            <a:ext cx="3393000" cy="608100"/>
          </a:xfrm>
          <a:prstGeom prst="rect">
            <a:avLst/>
          </a:prstGeom>
          <a:noFill/>
          <a:ln>
            <a:noFill/>
          </a:ln>
        </p:spPr>
        <p:txBody>
          <a:bodyPr anchorCtr="0" anchor="ctr" bIns="91425" lIns="91425" spcFirstLastPara="1" rIns="91425" wrap="square" tIns="91425">
            <a:noAutofit/>
          </a:bodyPr>
          <a:lstStyle/>
          <a:p>
            <a:pPr indent="0" lvl="0" marL="0" rtl="0" algn="l">
              <a:lnSpc>
                <a:spcPct val="110000"/>
              </a:lnSpc>
              <a:spcBef>
                <a:spcPts val="0"/>
              </a:spcBef>
              <a:spcAft>
                <a:spcPts val="0"/>
              </a:spcAft>
              <a:buNone/>
            </a:pPr>
            <a:r>
              <a:rPr lang="en" sz="1300">
                <a:solidFill>
                  <a:srgbClr val="CC99FF"/>
                </a:solidFill>
                <a:latin typeface="Proxima Nova"/>
                <a:ea typeface="Proxima Nova"/>
                <a:cs typeface="Proxima Nova"/>
                <a:sym typeface="Proxima Nova"/>
              </a:rPr>
              <a:t>Effectiveness</a:t>
            </a:r>
            <a:r>
              <a:rPr lang="en" sz="1300">
                <a:solidFill>
                  <a:srgbClr val="1F2733"/>
                </a:solidFill>
                <a:latin typeface="Proxima Nova"/>
                <a:ea typeface="Proxima Nova"/>
                <a:cs typeface="Proxima Nova"/>
                <a:sym typeface="Proxima Nova"/>
              </a:rPr>
              <a:t> </a:t>
            </a:r>
            <a:endParaRPr sz="1300">
              <a:solidFill>
                <a:srgbClr val="1F2733"/>
              </a:solidFill>
              <a:latin typeface="Proxima Nova"/>
              <a:ea typeface="Proxima Nova"/>
              <a:cs typeface="Proxima Nova"/>
              <a:sym typeface="Proxima Nova"/>
            </a:endParaRPr>
          </a:p>
          <a:p>
            <a:pPr indent="0" lvl="0" marL="0" rtl="0" algn="l">
              <a:lnSpc>
                <a:spcPct val="110000"/>
              </a:lnSpc>
              <a:spcBef>
                <a:spcPts val="0"/>
              </a:spcBef>
              <a:spcAft>
                <a:spcPts val="0"/>
              </a:spcAft>
              <a:buNone/>
            </a:pPr>
            <a:r>
              <a:rPr lang="en" sz="1300">
                <a:solidFill>
                  <a:schemeClr val="lt1"/>
                </a:solidFill>
                <a:latin typeface="Proxima Nova"/>
                <a:ea typeface="Proxima Nova"/>
                <a:cs typeface="Proxima Nova"/>
                <a:sym typeface="Proxima Nova"/>
              </a:rPr>
              <a:t>for Sales</a:t>
            </a:r>
            <a:endParaRPr sz="300">
              <a:solidFill>
                <a:schemeClr val="lt1"/>
              </a:solidFill>
              <a:latin typeface="Proxima Nova"/>
              <a:ea typeface="Proxima Nova"/>
              <a:cs typeface="Proxima Nova"/>
              <a:sym typeface="Proxima Nova"/>
            </a:endParaRPr>
          </a:p>
        </p:txBody>
      </p:sp>
      <p:sp>
        <p:nvSpPr>
          <p:cNvPr id="906" name="Google Shape;906;p162"/>
          <p:cNvSpPr txBox="1"/>
          <p:nvPr/>
        </p:nvSpPr>
        <p:spPr>
          <a:xfrm>
            <a:off x="1785920" y="2970727"/>
            <a:ext cx="1240800" cy="608100"/>
          </a:xfrm>
          <a:prstGeom prst="rect">
            <a:avLst/>
          </a:prstGeom>
          <a:noFill/>
          <a:ln>
            <a:noFill/>
          </a:ln>
        </p:spPr>
        <p:txBody>
          <a:bodyPr anchorCtr="0" anchor="ctr" bIns="91425" lIns="91425" spcFirstLastPara="1" rIns="91425" wrap="square" tIns="91425">
            <a:noAutofit/>
          </a:bodyPr>
          <a:lstStyle/>
          <a:p>
            <a:pPr indent="0" lvl="0" marL="0" rtl="0" algn="l">
              <a:lnSpc>
                <a:spcPct val="110000"/>
              </a:lnSpc>
              <a:spcBef>
                <a:spcPts val="0"/>
              </a:spcBef>
              <a:spcAft>
                <a:spcPts val="0"/>
              </a:spcAft>
              <a:buNone/>
            </a:pPr>
            <a:r>
              <a:rPr lang="en" sz="1300">
                <a:solidFill>
                  <a:srgbClr val="CC99FF"/>
                </a:solidFill>
                <a:latin typeface="Proxima Nova"/>
                <a:ea typeface="Proxima Nova"/>
                <a:cs typeface="Proxima Nova"/>
                <a:sym typeface="Proxima Nova"/>
              </a:rPr>
              <a:t>Efficiency</a:t>
            </a:r>
            <a:r>
              <a:rPr lang="en" sz="1300">
                <a:solidFill>
                  <a:srgbClr val="1F2733"/>
                </a:solidFill>
                <a:latin typeface="Proxima Nova"/>
                <a:ea typeface="Proxima Nova"/>
                <a:cs typeface="Proxima Nova"/>
                <a:sym typeface="Proxima Nova"/>
              </a:rPr>
              <a:t> </a:t>
            </a:r>
            <a:endParaRPr sz="1300">
              <a:solidFill>
                <a:srgbClr val="1F2733"/>
              </a:solidFill>
              <a:latin typeface="Proxima Nova"/>
              <a:ea typeface="Proxima Nova"/>
              <a:cs typeface="Proxima Nova"/>
              <a:sym typeface="Proxima Nova"/>
            </a:endParaRPr>
          </a:p>
          <a:p>
            <a:pPr indent="0" lvl="0" marL="0" rtl="0" algn="l">
              <a:lnSpc>
                <a:spcPct val="110000"/>
              </a:lnSpc>
              <a:spcBef>
                <a:spcPts val="0"/>
              </a:spcBef>
              <a:spcAft>
                <a:spcPts val="0"/>
              </a:spcAft>
              <a:buNone/>
            </a:pPr>
            <a:r>
              <a:rPr lang="en" sz="1300">
                <a:solidFill>
                  <a:schemeClr val="lt1"/>
                </a:solidFill>
                <a:latin typeface="Proxima Nova"/>
                <a:ea typeface="Proxima Nova"/>
                <a:cs typeface="Proxima Nova"/>
                <a:sym typeface="Proxima Nova"/>
              </a:rPr>
              <a:t>for CI Leads</a:t>
            </a:r>
            <a:endParaRPr sz="300">
              <a:solidFill>
                <a:schemeClr val="lt1"/>
              </a:solidFill>
              <a:latin typeface="Proxima Nova"/>
              <a:ea typeface="Proxima Nova"/>
              <a:cs typeface="Proxima Nova"/>
              <a:sym typeface="Proxima Nova"/>
            </a:endParaRPr>
          </a:p>
        </p:txBody>
      </p:sp>
      <p:pic>
        <p:nvPicPr>
          <p:cNvPr id="907" name="Google Shape;907;p162"/>
          <p:cNvPicPr preferRelativeResize="0"/>
          <p:nvPr/>
        </p:nvPicPr>
        <p:blipFill rotWithShape="1">
          <a:blip r:embed="rId4">
            <a:alphaModFix/>
          </a:blip>
          <a:srcRect b="11632" l="0" r="0" t="11632"/>
          <a:stretch/>
        </p:blipFill>
        <p:spPr>
          <a:xfrm>
            <a:off x="5405461" y="3096261"/>
            <a:ext cx="1361550" cy="347549"/>
          </a:xfrm>
          <a:prstGeom prst="rect">
            <a:avLst/>
          </a:prstGeom>
          <a:noFill/>
          <a:ln>
            <a:noFill/>
          </a:ln>
        </p:spPr>
      </p:pic>
      <p:sp>
        <p:nvSpPr>
          <p:cNvPr id="908" name="Google Shape;908;p162"/>
          <p:cNvSpPr/>
          <p:nvPr/>
        </p:nvSpPr>
        <p:spPr>
          <a:xfrm>
            <a:off x="7329300" y="0"/>
            <a:ext cx="1814700" cy="263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Enterprise / Comm</a:t>
            </a:r>
            <a:endParaRPr>
              <a:solidFill>
                <a:schemeClr val="lt1"/>
              </a:solidFill>
            </a:endParaRPr>
          </a:p>
        </p:txBody>
      </p:sp>
      <p:pic>
        <p:nvPicPr>
          <p:cNvPr id="909" name="Google Shape;909;p162"/>
          <p:cNvPicPr preferRelativeResize="0"/>
          <p:nvPr/>
        </p:nvPicPr>
        <p:blipFill>
          <a:blip r:embed="rId5">
            <a:alphaModFix/>
          </a:blip>
          <a:stretch>
            <a:fillRect/>
          </a:stretch>
        </p:blipFill>
        <p:spPr>
          <a:xfrm>
            <a:off x="2894173" y="1878996"/>
            <a:ext cx="870758" cy="357407"/>
          </a:xfrm>
          <a:prstGeom prst="rect">
            <a:avLst/>
          </a:prstGeom>
          <a:noFill/>
          <a:ln>
            <a:noFill/>
          </a:ln>
        </p:spPr>
      </p:pic>
      <p:pic>
        <p:nvPicPr>
          <p:cNvPr id="910" name="Google Shape;910;p162"/>
          <p:cNvPicPr preferRelativeResize="0"/>
          <p:nvPr/>
        </p:nvPicPr>
        <p:blipFill>
          <a:blip r:embed="rId6">
            <a:alphaModFix/>
          </a:blip>
          <a:stretch>
            <a:fillRect/>
          </a:stretch>
        </p:blipFill>
        <p:spPr>
          <a:xfrm>
            <a:off x="2582959" y="1227478"/>
            <a:ext cx="1361551" cy="357390"/>
          </a:xfrm>
          <a:prstGeom prst="rect">
            <a:avLst/>
          </a:prstGeom>
          <a:noFill/>
          <a:ln>
            <a:noFill/>
          </a:ln>
        </p:spPr>
      </p:pic>
      <p:pic>
        <p:nvPicPr>
          <p:cNvPr descr="dell logo.png" id="911" name="Google Shape;911;p162"/>
          <p:cNvPicPr preferRelativeResize="0"/>
          <p:nvPr/>
        </p:nvPicPr>
        <p:blipFill rotWithShape="1">
          <a:blip r:embed="rId7">
            <a:alphaModFix/>
          </a:blip>
          <a:srcRect b="0" l="0" r="0" t="0"/>
          <a:stretch/>
        </p:blipFill>
        <p:spPr>
          <a:xfrm>
            <a:off x="1451462" y="1083401"/>
            <a:ext cx="592621" cy="561181"/>
          </a:xfrm>
          <a:prstGeom prst="rect">
            <a:avLst/>
          </a:prstGeom>
          <a:noFill/>
          <a:ln>
            <a:noFill/>
          </a:ln>
        </p:spPr>
      </p:pic>
      <p:pic>
        <p:nvPicPr>
          <p:cNvPr id="912" name="Google Shape;912;p162"/>
          <p:cNvPicPr preferRelativeResize="0"/>
          <p:nvPr/>
        </p:nvPicPr>
        <p:blipFill>
          <a:blip r:embed="rId8">
            <a:alphaModFix/>
          </a:blip>
          <a:stretch>
            <a:fillRect/>
          </a:stretch>
        </p:blipFill>
        <p:spPr>
          <a:xfrm>
            <a:off x="7238577" y="1056921"/>
            <a:ext cx="921400" cy="458045"/>
          </a:xfrm>
          <a:prstGeom prst="rect">
            <a:avLst/>
          </a:prstGeom>
          <a:noFill/>
          <a:ln>
            <a:noFill/>
          </a:ln>
        </p:spPr>
      </p:pic>
      <p:pic>
        <p:nvPicPr>
          <p:cNvPr id="913" name="Google Shape;913;p162"/>
          <p:cNvPicPr preferRelativeResize="0"/>
          <p:nvPr/>
        </p:nvPicPr>
        <p:blipFill>
          <a:blip r:embed="rId9">
            <a:alphaModFix/>
          </a:blip>
          <a:stretch>
            <a:fillRect/>
          </a:stretch>
        </p:blipFill>
        <p:spPr>
          <a:xfrm>
            <a:off x="4379163" y="1212961"/>
            <a:ext cx="1052224" cy="302075"/>
          </a:xfrm>
          <a:prstGeom prst="rect">
            <a:avLst/>
          </a:prstGeom>
          <a:noFill/>
          <a:ln>
            <a:noFill/>
          </a:ln>
        </p:spPr>
      </p:pic>
      <p:pic>
        <p:nvPicPr>
          <p:cNvPr id="914" name="Google Shape;914;p162"/>
          <p:cNvPicPr preferRelativeResize="0"/>
          <p:nvPr/>
        </p:nvPicPr>
        <p:blipFill>
          <a:blip r:embed="rId10">
            <a:alphaModFix/>
          </a:blip>
          <a:stretch>
            <a:fillRect/>
          </a:stretch>
        </p:blipFill>
        <p:spPr>
          <a:xfrm>
            <a:off x="1574848" y="1794625"/>
            <a:ext cx="1062026" cy="412375"/>
          </a:xfrm>
          <a:prstGeom prst="rect">
            <a:avLst/>
          </a:prstGeom>
          <a:noFill/>
          <a:ln>
            <a:noFill/>
          </a:ln>
        </p:spPr>
      </p:pic>
      <p:pic>
        <p:nvPicPr>
          <p:cNvPr id="915" name="Google Shape;915;p162"/>
          <p:cNvPicPr preferRelativeResize="0"/>
          <p:nvPr/>
        </p:nvPicPr>
        <p:blipFill>
          <a:blip r:embed="rId11">
            <a:alphaModFix/>
          </a:blip>
          <a:stretch>
            <a:fillRect/>
          </a:stretch>
        </p:blipFill>
        <p:spPr>
          <a:xfrm>
            <a:off x="3944488" y="1610288"/>
            <a:ext cx="1680773" cy="840387"/>
          </a:xfrm>
          <a:prstGeom prst="rect">
            <a:avLst/>
          </a:prstGeom>
          <a:noFill/>
          <a:ln>
            <a:noFill/>
          </a:ln>
        </p:spPr>
      </p:pic>
      <p:pic>
        <p:nvPicPr>
          <p:cNvPr id="916" name="Google Shape;916;p162"/>
          <p:cNvPicPr preferRelativeResize="0"/>
          <p:nvPr/>
        </p:nvPicPr>
        <p:blipFill rotWithShape="1">
          <a:blip r:embed="rId12">
            <a:alphaModFix/>
          </a:blip>
          <a:srcRect b="39050" l="0" r="0" t="39669"/>
          <a:stretch/>
        </p:blipFill>
        <p:spPr>
          <a:xfrm>
            <a:off x="5567556" y="1223658"/>
            <a:ext cx="1534842" cy="326602"/>
          </a:xfrm>
          <a:prstGeom prst="rect">
            <a:avLst/>
          </a:prstGeom>
          <a:noFill/>
          <a:ln>
            <a:noFill/>
          </a:ln>
        </p:spPr>
      </p:pic>
      <p:pic>
        <p:nvPicPr>
          <p:cNvPr id="917" name="Google Shape;917;p162"/>
          <p:cNvPicPr preferRelativeResize="0"/>
          <p:nvPr/>
        </p:nvPicPr>
        <p:blipFill>
          <a:blip r:embed="rId13">
            <a:alphaModFix/>
          </a:blip>
          <a:stretch>
            <a:fillRect/>
          </a:stretch>
        </p:blipFill>
        <p:spPr>
          <a:xfrm>
            <a:off x="5760488" y="1801612"/>
            <a:ext cx="781535" cy="398400"/>
          </a:xfrm>
          <a:prstGeom prst="rect">
            <a:avLst/>
          </a:prstGeom>
          <a:noFill/>
          <a:ln>
            <a:noFill/>
          </a:ln>
        </p:spPr>
      </p:pic>
      <p:pic>
        <p:nvPicPr>
          <p:cNvPr id="918" name="Google Shape;918;p162"/>
          <p:cNvPicPr preferRelativeResize="0"/>
          <p:nvPr/>
        </p:nvPicPr>
        <p:blipFill>
          <a:blip r:embed="rId14">
            <a:alphaModFix/>
          </a:blip>
          <a:stretch>
            <a:fillRect/>
          </a:stretch>
        </p:blipFill>
        <p:spPr>
          <a:xfrm>
            <a:off x="6721775" y="1741950"/>
            <a:ext cx="1012884" cy="458050"/>
          </a:xfrm>
          <a:prstGeom prst="rect">
            <a:avLst/>
          </a:prstGeom>
          <a:noFill/>
          <a:ln>
            <a:noFill/>
          </a:ln>
        </p:spPr>
      </p:pic>
      <p:pic>
        <p:nvPicPr>
          <p:cNvPr id="919" name="Google Shape;919;p162"/>
          <p:cNvPicPr preferRelativeResize="0"/>
          <p:nvPr/>
        </p:nvPicPr>
        <p:blipFill>
          <a:blip r:embed="rId15">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ster 1" showMasterSp="0">
  <p:cSld name="TITLE_AND_BODY_2">
    <p:spTree>
      <p:nvGrpSpPr>
        <p:cNvPr id="920" name="Shape 920"/>
        <p:cNvGrpSpPr/>
        <p:nvPr/>
      </p:nvGrpSpPr>
      <p:grpSpPr>
        <a:xfrm>
          <a:off x="0" y="0"/>
          <a:ext cx="0" cy="0"/>
          <a:chOff x="0" y="0"/>
          <a:chExt cx="0" cy="0"/>
        </a:xfrm>
      </p:grpSpPr>
      <p:sp>
        <p:nvSpPr>
          <p:cNvPr id="921" name="Google Shape;921;p163"/>
          <p:cNvSpPr/>
          <p:nvPr/>
        </p:nvSpPr>
        <p:spPr>
          <a:xfrm>
            <a:off x="2729" y="5004362"/>
            <a:ext cx="9144000" cy="156000"/>
          </a:xfrm>
          <a:prstGeom prst="rect">
            <a:avLst/>
          </a:pr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102A33"/>
              </a:buClr>
              <a:buSzPts val="1400"/>
              <a:buFont typeface="Libre Franklin"/>
              <a:buNone/>
            </a:pPr>
            <a:r>
              <a:t/>
            </a:r>
            <a:endParaRPr b="0" i="0" sz="1400" u="none" cap="none" strike="noStrike">
              <a:solidFill>
                <a:srgbClr val="102A33"/>
              </a:solidFill>
              <a:latin typeface="Libre Franklin"/>
              <a:ea typeface="Libre Franklin"/>
              <a:cs typeface="Libre Franklin"/>
              <a:sym typeface="Libre Franklin"/>
            </a:endParaRPr>
          </a:p>
        </p:txBody>
      </p:sp>
      <p:pic>
        <p:nvPicPr>
          <p:cNvPr id="922" name="Google Shape;922;p163"/>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p:cSld name="CUSTOM_9">
    <p:bg>
      <p:bgPr>
        <a:solidFill>
          <a:schemeClr val="dk2"/>
        </a:solidFill>
      </p:bgPr>
    </p:bg>
    <p:spTree>
      <p:nvGrpSpPr>
        <p:cNvPr id="923" name="Shape 923"/>
        <p:cNvGrpSpPr/>
        <p:nvPr/>
      </p:nvGrpSpPr>
      <p:grpSpPr>
        <a:xfrm>
          <a:off x="0" y="0"/>
          <a:ext cx="0" cy="0"/>
          <a:chOff x="0" y="0"/>
          <a:chExt cx="0" cy="0"/>
        </a:xfrm>
      </p:grpSpPr>
      <p:sp>
        <p:nvSpPr>
          <p:cNvPr id="924" name="Google Shape;924;p164"/>
          <p:cNvSpPr/>
          <p:nvPr/>
        </p:nvSpPr>
        <p:spPr>
          <a:xfrm>
            <a:off x="-11550" y="2468250"/>
            <a:ext cx="9178800" cy="2870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164"/>
          <p:cNvSpPr txBox="1"/>
          <p:nvPr>
            <p:ph type="title"/>
          </p:nvPr>
        </p:nvSpPr>
        <p:spPr>
          <a:xfrm>
            <a:off x="518125" y="421125"/>
            <a:ext cx="81222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2700"/>
              <a:buFont typeface="Proxima Nova Extrabold"/>
              <a:buNone/>
              <a:defRPr sz="2700">
                <a:solidFill>
                  <a:schemeClr val="lt1"/>
                </a:solidFill>
                <a:latin typeface="Proxima Nova Extrabold"/>
                <a:ea typeface="Proxima Nova Extrabold"/>
                <a:cs typeface="Proxima Nova Extrabold"/>
                <a:sym typeface="Proxima Nova Extrabold"/>
              </a:defRPr>
            </a:lvl1pPr>
            <a:lvl2pPr lvl="1" rtl="0" algn="ctr">
              <a:spcBef>
                <a:spcPts val="0"/>
              </a:spcBef>
              <a:spcAft>
                <a:spcPts val="0"/>
              </a:spcAft>
              <a:buClr>
                <a:schemeClr val="lt1"/>
              </a:buClr>
              <a:buSzPts val="2800"/>
              <a:buNone/>
              <a:defRPr>
                <a:solidFill>
                  <a:schemeClr val="lt1"/>
                </a:solidFill>
              </a:defRPr>
            </a:lvl2pPr>
            <a:lvl3pPr lvl="2" rtl="0" algn="ctr">
              <a:spcBef>
                <a:spcPts val="0"/>
              </a:spcBef>
              <a:spcAft>
                <a:spcPts val="0"/>
              </a:spcAft>
              <a:buClr>
                <a:schemeClr val="lt1"/>
              </a:buClr>
              <a:buSzPts val="2800"/>
              <a:buNone/>
              <a:defRPr>
                <a:solidFill>
                  <a:schemeClr val="lt1"/>
                </a:solidFill>
              </a:defRPr>
            </a:lvl3pPr>
            <a:lvl4pPr lvl="3" rtl="0" algn="ctr">
              <a:spcBef>
                <a:spcPts val="0"/>
              </a:spcBef>
              <a:spcAft>
                <a:spcPts val="0"/>
              </a:spcAft>
              <a:buClr>
                <a:schemeClr val="lt1"/>
              </a:buClr>
              <a:buSzPts val="2800"/>
              <a:buNone/>
              <a:defRPr>
                <a:solidFill>
                  <a:schemeClr val="lt1"/>
                </a:solidFill>
              </a:defRPr>
            </a:lvl4pPr>
            <a:lvl5pPr lvl="4" rtl="0" algn="ctr">
              <a:spcBef>
                <a:spcPts val="0"/>
              </a:spcBef>
              <a:spcAft>
                <a:spcPts val="0"/>
              </a:spcAft>
              <a:buClr>
                <a:schemeClr val="lt1"/>
              </a:buClr>
              <a:buSzPts val="2800"/>
              <a:buNone/>
              <a:defRPr>
                <a:solidFill>
                  <a:schemeClr val="lt1"/>
                </a:solidFill>
              </a:defRPr>
            </a:lvl5pPr>
            <a:lvl6pPr lvl="5" rtl="0" algn="ctr">
              <a:spcBef>
                <a:spcPts val="0"/>
              </a:spcBef>
              <a:spcAft>
                <a:spcPts val="0"/>
              </a:spcAft>
              <a:buClr>
                <a:schemeClr val="lt1"/>
              </a:buClr>
              <a:buSzPts val="2800"/>
              <a:buNone/>
              <a:defRPr>
                <a:solidFill>
                  <a:schemeClr val="lt1"/>
                </a:solidFill>
              </a:defRPr>
            </a:lvl6pPr>
            <a:lvl7pPr lvl="6" rtl="0" algn="ctr">
              <a:spcBef>
                <a:spcPts val="0"/>
              </a:spcBef>
              <a:spcAft>
                <a:spcPts val="0"/>
              </a:spcAft>
              <a:buClr>
                <a:schemeClr val="lt1"/>
              </a:buClr>
              <a:buSzPts val="2800"/>
              <a:buNone/>
              <a:defRPr>
                <a:solidFill>
                  <a:schemeClr val="lt1"/>
                </a:solidFill>
              </a:defRPr>
            </a:lvl7pPr>
            <a:lvl8pPr lvl="7" rtl="0" algn="ctr">
              <a:spcBef>
                <a:spcPts val="0"/>
              </a:spcBef>
              <a:spcAft>
                <a:spcPts val="0"/>
              </a:spcAft>
              <a:buClr>
                <a:schemeClr val="lt1"/>
              </a:buClr>
              <a:buSzPts val="2800"/>
              <a:buNone/>
              <a:defRPr>
                <a:solidFill>
                  <a:schemeClr val="lt1"/>
                </a:solidFill>
              </a:defRPr>
            </a:lvl8pPr>
            <a:lvl9pPr lvl="8" rtl="0" algn="ctr">
              <a:spcBef>
                <a:spcPts val="0"/>
              </a:spcBef>
              <a:spcAft>
                <a:spcPts val="0"/>
              </a:spcAft>
              <a:buClr>
                <a:schemeClr val="lt1"/>
              </a:buClr>
              <a:buSzPts val="2800"/>
              <a:buNone/>
              <a:defRPr>
                <a:solidFill>
                  <a:schemeClr val="lt1"/>
                </a:solidFill>
              </a:defRPr>
            </a:lvl9pPr>
          </a:lstStyle>
          <a:p/>
        </p:txBody>
      </p:sp>
      <p:sp>
        <p:nvSpPr>
          <p:cNvPr id="926" name="Google Shape;926;p164"/>
          <p:cNvSpPr txBox="1"/>
          <p:nvPr>
            <p:ph idx="1" type="body"/>
          </p:nvPr>
        </p:nvSpPr>
        <p:spPr>
          <a:xfrm>
            <a:off x="3239750" y="2755000"/>
            <a:ext cx="2589900" cy="1796100"/>
          </a:xfrm>
          <a:prstGeom prst="rect">
            <a:avLst/>
          </a:prstGeom>
        </p:spPr>
        <p:txBody>
          <a:bodyPr anchorCtr="0" anchor="t" bIns="91425" lIns="91425" spcFirstLastPara="1" rIns="91425" wrap="square" tIns="91425">
            <a:normAutofit/>
          </a:bodyPr>
          <a:lstStyle>
            <a:lvl1pPr indent="-292100" lvl="0" marL="457200" rtl="0">
              <a:spcBef>
                <a:spcPts val="0"/>
              </a:spcBef>
              <a:spcAft>
                <a:spcPts val="0"/>
              </a:spcAft>
              <a:buClr>
                <a:schemeClr val="dk1"/>
              </a:buClr>
              <a:buSzPts val="1000"/>
              <a:buChar char="●"/>
              <a:defRPr sz="1000">
                <a:solidFill>
                  <a:schemeClr val="dk1"/>
                </a:solidFill>
              </a:defRPr>
            </a:lvl1pPr>
            <a:lvl2pPr indent="-292100" lvl="1" marL="914400" rtl="0">
              <a:spcBef>
                <a:spcPts val="0"/>
              </a:spcBef>
              <a:spcAft>
                <a:spcPts val="0"/>
              </a:spcAft>
              <a:buClr>
                <a:schemeClr val="dk1"/>
              </a:buClr>
              <a:buSzPts val="1000"/>
              <a:buChar char="○"/>
              <a:defRPr sz="1000">
                <a:solidFill>
                  <a:schemeClr val="dk1"/>
                </a:solidFill>
              </a:defRPr>
            </a:lvl2pPr>
            <a:lvl3pPr indent="-292100" lvl="2" marL="1371600" rtl="0">
              <a:spcBef>
                <a:spcPts val="0"/>
              </a:spcBef>
              <a:spcAft>
                <a:spcPts val="0"/>
              </a:spcAft>
              <a:buClr>
                <a:schemeClr val="dk1"/>
              </a:buClr>
              <a:buSzPts val="1000"/>
              <a:buChar char="■"/>
              <a:defRPr sz="1000">
                <a:solidFill>
                  <a:schemeClr val="dk1"/>
                </a:solidFill>
              </a:defRPr>
            </a:lvl3pPr>
            <a:lvl4pPr indent="-292100" lvl="3" marL="1828800" rtl="0">
              <a:spcBef>
                <a:spcPts val="0"/>
              </a:spcBef>
              <a:spcAft>
                <a:spcPts val="0"/>
              </a:spcAft>
              <a:buClr>
                <a:schemeClr val="dk1"/>
              </a:buClr>
              <a:buSzPts val="1000"/>
              <a:buChar char="●"/>
              <a:defRPr sz="1000">
                <a:solidFill>
                  <a:schemeClr val="dk1"/>
                </a:solidFill>
              </a:defRPr>
            </a:lvl4pPr>
            <a:lvl5pPr indent="-292100" lvl="4" marL="2286000" rtl="0">
              <a:spcBef>
                <a:spcPts val="0"/>
              </a:spcBef>
              <a:spcAft>
                <a:spcPts val="0"/>
              </a:spcAft>
              <a:buClr>
                <a:schemeClr val="dk1"/>
              </a:buClr>
              <a:buSzPts val="1000"/>
              <a:buChar char="○"/>
              <a:defRPr sz="1000">
                <a:solidFill>
                  <a:schemeClr val="dk1"/>
                </a:solidFill>
              </a:defRPr>
            </a:lvl5pPr>
            <a:lvl6pPr indent="-292100" lvl="5" marL="2743200" rtl="0">
              <a:spcBef>
                <a:spcPts val="0"/>
              </a:spcBef>
              <a:spcAft>
                <a:spcPts val="0"/>
              </a:spcAft>
              <a:buClr>
                <a:schemeClr val="dk1"/>
              </a:buClr>
              <a:buSzPts val="1000"/>
              <a:buChar char="■"/>
              <a:defRPr sz="1000">
                <a:solidFill>
                  <a:schemeClr val="dk1"/>
                </a:solidFill>
              </a:defRPr>
            </a:lvl6pPr>
            <a:lvl7pPr indent="-292100" lvl="6" marL="3200400" rtl="0">
              <a:spcBef>
                <a:spcPts val="0"/>
              </a:spcBef>
              <a:spcAft>
                <a:spcPts val="0"/>
              </a:spcAft>
              <a:buClr>
                <a:schemeClr val="dk1"/>
              </a:buClr>
              <a:buSzPts val="1000"/>
              <a:buChar char="●"/>
              <a:defRPr sz="1000">
                <a:solidFill>
                  <a:schemeClr val="dk1"/>
                </a:solidFill>
              </a:defRPr>
            </a:lvl7pPr>
            <a:lvl8pPr indent="-292100" lvl="7" marL="3657600" rtl="0">
              <a:spcBef>
                <a:spcPts val="0"/>
              </a:spcBef>
              <a:spcAft>
                <a:spcPts val="0"/>
              </a:spcAft>
              <a:buClr>
                <a:schemeClr val="dk1"/>
              </a:buClr>
              <a:buSzPts val="1000"/>
              <a:buChar char="○"/>
              <a:defRPr sz="1000">
                <a:solidFill>
                  <a:schemeClr val="dk1"/>
                </a:solidFill>
              </a:defRPr>
            </a:lvl8pPr>
            <a:lvl9pPr indent="-292100" lvl="8" marL="4114800" rtl="0">
              <a:spcBef>
                <a:spcPts val="0"/>
              </a:spcBef>
              <a:spcAft>
                <a:spcPts val="0"/>
              </a:spcAft>
              <a:buClr>
                <a:schemeClr val="dk1"/>
              </a:buClr>
              <a:buSzPts val="1000"/>
              <a:buChar char="■"/>
              <a:defRPr sz="1000">
                <a:solidFill>
                  <a:schemeClr val="dk1"/>
                </a:solidFill>
              </a:defRPr>
            </a:lvl9pPr>
          </a:lstStyle>
          <a:p/>
        </p:txBody>
      </p:sp>
      <p:sp>
        <p:nvSpPr>
          <p:cNvPr id="927" name="Google Shape;927;p164"/>
          <p:cNvSpPr txBox="1"/>
          <p:nvPr>
            <p:ph idx="2" type="body"/>
          </p:nvPr>
        </p:nvSpPr>
        <p:spPr>
          <a:xfrm>
            <a:off x="427650" y="2755000"/>
            <a:ext cx="2589900" cy="1796100"/>
          </a:xfrm>
          <a:prstGeom prst="rect">
            <a:avLst/>
          </a:prstGeom>
        </p:spPr>
        <p:txBody>
          <a:bodyPr anchorCtr="0" anchor="t" bIns="91425" lIns="91425" spcFirstLastPara="1" rIns="91425" wrap="square" tIns="91425">
            <a:normAutofit/>
          </a:bodyPr>
          <a:lstStyle>
            <a:lvl1pPr indent="-292100" lvl="0" marL="457200" rtl="0">
              <a:spcBef>
                <a:spcPts val="0"/>
              </a:spcBef>
              <a:spcAft>
                <a:spcPts val="0"/>
              </a:spcAft>
              <a:buClr>
                <a:schemeClr val="dk1"/>
              </a:buClr>
              <a:buSzPts val="1000"/>
              <a:buChar char="●"/>
              <a:defRPr sz="1000">
                <a:solidFill>
                  <a:schemeClr val="dk1"/>
                </a:solidFill>
              </a:defRPr>
            </a:lvl1pPr>
            <a:lvl2pPr indent="-292100" lvl="1" marL="914400" rtl="0">
              <a:spcBef>
                <a:spcPts val="0"/>
              </a:spcBef>
              <a:spcAft>
                <a:spcPts val="0"/>
              </a:spcAft>
              <a:buClr>
                <a:schemeClr val="dk1"/>
              </a:buClr>
              <a:buSzPts val="1000"/>
              <a:buChar char="○"/>
              <a:defRPr sz="1000">
                <a:solidFill>
                  <a:schemeClr val="dk1"/>
                </a:solidFill>
              </a:defRPr>
            </a:lvl2pPr>
            <a:lvl3pPr indent="-292100" lvl="2" marL="1371600" rtl="0">
              <a:spcBef>
                <a:spcPts val="0"/>
              </a:spcBef>
              <a:spcAft>
                <a:spcPts val="0"/>
              </a:spcAft>
              <a:buClr>
                <a:schemeClr val="dk1"/>
              </a:buClr>
              <a:buSzPts val="1000"/>
              <a:buChar char="■"/>
              <a:defRPr sz="1000">
                <a:solidFill>
                  <a:schemeClr val="dk1"/>
                </a:solidFill>
              </a:defRPr>
            </a:lvl3pPr>
            <a:lvl4pPr indent="-292100" lvl="3" marL="1828800" rtl="0">
              <a:spcBef>
                <a:spcPts val="0"/>
              </a:spcBef>
              <a:spcAft>
                <a:spcPts val="0"/>
              </a:spcAft>
              <a:buClr>
                <a:schemeClr val="dk1"/>
              </a:buClr>
              <a:buSzPts val="1000"/>
              <a:buChar char="●"/>
              <a:defRPr sz="1000">
                <a:solidFill>
                  <a:schemeClr val="dk1"/>
                </a:solidFill>
              </a:defRPr>
            </a:lvl4pPr>
            <a:lvl5pPr indent="-292100" lvl="4" marL="2286000" rtl="0">
              <a:spcBef>
                <a:spcPts val="0"/>
              </a:spcBef>
              <a:spcAft>
                <a:spcPts val="0"/>
              </a:spcAft>
              <a:buClr>
                <a:schemeClr val="dk1"/>
              </a:buClr>
              <a:buSzPts val="1000"/>
              <a:buChar char="○"/>
              <a:defRPr sz="1000">
                <a:solidFill>
                  <a:schemeClr val="dk1"/>
                </a:solidFill>
              </a:defRPr>
            </a:lvl5pPr>
            <a:lvl6pPr indent="-292100" lvl="5" marL="2743200" rtl="0">
              <a:spcBef>
                <a:spcPts val="0"/>
              </a:spcBef>
              <a:spcAft>
                <a:spcPts val="0"/>
              </a:spcAft>
              <a:buClr>
                <a:schemeClr val="dk1"/>
              </a:buClr>
              <a:buSzPts val="1000"/>
              <a:buChar char="■"/>
              <a:defRPr sz="1000">
                <a:solidFill>
                  <a:schemeClr val="dk1"/>
                </a:solidFill>
              </a:defRPr>
            </a:lvl6pPr>
            <a:lvl7pPr indent="-292100" lvl="6" marL="3200400" rtl="0">
              <a:spcBef>
                <a:spcPts val="0"/>
              </a:spcBef>
              <a:spcAft>
                <a:spcPts val="0"/>
              </a:spcAft>
              <a:buClr>
                <a:schemeClr val="dk1"/>
              </a:buClr>
              <a:buSzPts val="1000"/>
              <a:buChar char="●"/>
              <a:defRPr sz="1000">
                <a:solidFill>
                  <a:schemeClr val="dk1"/>
                </a:solidFill>
              </a:defRPr>
            </a:lvl7pPr>
            <a:lvl8pPr indent="-292100" lvl="7" marL="3657600" rtl="0">
              <a:spcBef>
                <a:spcPts val="0"/>
              </a:spcBef>
              <a:spcAft>
                <a:spcPts val="0"/>
              </a:spcAft>
              <a:buClr>
                <a:schemeClr val="dk1"/>
              </a:buClr>
              <a:buSzPts val="1000"/>
              <a:buChar char="○"/>
              <a:defRPr sz="1000">
                <a:solidFill>
                  <a:schemeClr val="dk1"/>
                </a:solidFill>
              </a:defRPr>
            </a:lvl8pPr>
            <a:lvl9pPr indent="-292100" lvl="8" marL="4114800" rtl="0">
              <a:spcBef>
                <a:spcPts val="0"/>
              </a:spcBef>
              <a:spcAft>
                <a:spcPts val="0"/>
              </a:spcAft>
              <a:buClr>
                <a:schemeClr val="dk1"/>
              </a:buClr>
              <a:buSzPts val="1000"/>
              <a:buChar char="■"/>
              <a:defRPr sz="1000">
                <a:solidFill>
                  <a:schemeClr val="dk1"/>
                </a:solidFill>
              </a:defRPr>
            </a:lvl9pPr>
          </a:lstStyle>
          <a:p/>
        </p:txBody>
      </p:sp>
      <p:sp>
        <p:nvSpPr>
          <p:cNvPr id="928" name="Google Shape;928;p164"/>
          <p:cNvSpPr txBox="1"/>
          <p:nvPr>
            <p:ph idx="3" type="body"/>
          </p:nvPr>
        </p:nvSpPr>
        <p:spPr>
          <a:xfrm>
            <a:off x="6102100" y="2755000"/>
            <a:ext cx="2589900" cy="1796100"/>
          </a:xfrm>
          <a:prstGeom prst="rect">
            <a:avLst/>
          </a:prstGeom>
        </p:spPr>
        <p:txBody>
          <a:bodyPr anchorCtr="0" anchor="t" bIns="91425" lIns="91425" spcFirstLastPara="1" rIns="91425" wrap="square" tIns="91425">
            <a:normAutofit/>
          </a:bodyPr>
          <a:lstStyle>
            <a:lvl1pPr indent="-292100" lvl="0" marL="457200" rtl="0">
              <a:spcBef>
                <a:spcPts val="0"/>
              </a:spcBef>
              <a:spcAft>
                <a:spcPts val="0"/>
              </a:spcAft>
              <a:buClr>
                <a:schemeClr val="dk1"/>
              </a:buClr>
              <a:buSzPts val="1000"/>
              <a:buChar char="●"/>
              <a:defRPr sz="1000">
                <a:solidFill>
                  <a:schemeClr val="dk1"/>
                </a:solidFill>
              </a:defRPr>
            </a:lvl1pPr>
            <a:lvl2pPr indent="-292100" lvl="1" marL="914400" rtl="0">
              <a:spcBef>
                <a:spcPts val="0"/>
              </a:spcBef>
              <a:spcAft>
                <a:spcPts val="0"/>
              </a:spcAft>
              <a:buClr>
                <a:schemeClr val="dk1"/>
              </a:buClr>
              <a:buSzPts val="1000"/>
              <a:buChar char="○"/>
              <a:defRPr sz="1000">
                <a:solidFill>
                  <a:schemeClr val="dk1"/>
                </a:solidFill>
              </a:defRPr>
            </a:lvl2pPr>
            <a:lvl3pPr indent="-292100" lvl="2" marL="1371600" rtl="0">
              <a:spcBef>
                <a:spcPts val="0"/>
              </a:spcBef>
              <a:spcAft>
                <a:spcPts val="0"/>
              </a:spcAft>
              <a:buClr>
                <a:schemeClr val="dk1"/>
              </a:buClr>
              <a:buSzPts val="1000"/>
              <a:buChar char="■"/>
              <a:defRPr sz="1000">
                <a:solidFill>
                  <a:schemeClr val="dk1"/>
                </a:solidFill>
              </a:defRPr>
            </a:lvl3pPr>
            <a:lvl4pPr indent="-292100" lvl="3" marL="1828800" rtl="0">
              <a:spcBef>
                <a:spcPts val="0"/>
              </a:spcBef>
              <a:spcAft>
                <a:spcPts val="0"/>
              </a:spcAft>
              <a:buClr>
                <a:schemeClr val="dk1"/>
              </a:buClr>
              <a:buSzPts val="1000"/>
              <a:buChar char="●"/>
              <a:defRPr sz="1000">
                <a:solidFill>
                  <a:schemeClr val="dk1"/>
                </a:solidFill>
              </a:defRPr>
            </a:lvl4pPr>
            <a:lvl5pPr indent="-292100" lvl="4" marL="2286000" rtl="0">
              <a:spcBef>
                <a:spcPts val="0"/>
              </a:spcBef>
              <a:spcAft>
                <a:spcPts val="0"/>
              </a:spcAft>
              <a:buClr>
                <a:schemeClr val="dk1"/>
              </a:buClr>
              <a:buSzPts val="1000"/>
              <a:buChar char="○"/>
              <a:defRPr sz="1000">
                <a:solidFill>
                  <a:schemeClr val="dk1"/>
                </a:solidFill>
              </a:defRPr>
            </a:lvl5pPr>
            <a:lvl6pPr indent="-292100" lvl="5" marL="2743200" rtl="0">
              <a:spcBef>
                <a:spcPts val="0"/>
              </a:spcBef>
              <a:spcAft>
                <a:spcPts val="0"/>
              </a:spcAft>
              <a:buClr>
                <a:schemeClr val="dk1"/>
              </a:buClr>
              <a:buSzPts val="1000"/>
              <a:buChar char="■"/>
              <a:defRPr sz="1000">
                <a:solidFill>
                  <a:schemeClr val="dk1"/>
                </a:solidFill>
              </a:defRPr>
            </a:lvl6pPr>
            <a:lvl7pPr indent="-292100" lvl="6" marL="3200400" rtl="0">
              <a:spcBef>
                <a:spcPts val="0"/>
              </a:spcBef>
              <a:spcAft>
                <a:spcPts val="0"/>
              </a:spcAft>
              <a:buClr>
                <a:schemeClr val="dk1"/>
              </a:buClr>
              <a:buSzPts val="1000"/>
              <a:buChar char="●"/>
              <a:defRPr sz="1000">
                <a:solidFill>
                  <a:schemeClr val="dk1"/>
                </a:solidFill>
              </a:defRPr>
            </a:lvl7pPr>
            <a:lvl8pPr indent="-292100" lvl="7" marL="3657600" rtl="0">
              <a:spcBef>
                <a:spcPts val="0"/>
              </a:spcBef>
              <a:spcAft>
                <a:spcPts val="0"/>
              </a:spcAft>
              <a:buClr>
                <a:schemeClr val="dk1"/>
              </a:buClr>
              <a:buSzPts val="1000"/>
              <a:buChar char="○"/>
              <a:defRPr sz="1000">
                <a:solidFill>
                  <a:schemeClr val="dk1"/>
                </a:solidFill>
              </a:defRPr>
            </a:lvl8pPr>
            <a:lvl9pPr indent="-292100" lvl="8" marL="4114800" rtl="0">
              <a:spcBef>
                <a:spcPts val="0"/>
              </a:spcBef>
              <a:spcAft>
                <a:spcPts val="0"/>
              </a:spcAft>
              <a:buClr>
                <a:schemeClr val="dk1"/>
              </a:buClr>
              <a:buSzPts val="1000"/>
              <a:buChar char="■"/>
              <a:defRPr sz="1000">
                <a:solidFill>
                  <a:schemeClr val="dk1"/>
                </a:solidFill>
              </a:defRPr>
            </a:lvl9pPr>
          </a:lstStyle>
          <a:p/>
        </p:txBody>
      </p:sp>
      <p:pic>
        <p:nvPicPr>
          <p:cNvPr id="929" name="Google Shape;929;p164"/>
          <p:cNvPicPr preferRelativeResize="0"/>
          <p:nvPr/>
        </p:nvPicPr>
        <p:blipFill>
          <a:blip r:embed="rId2">
            <a:alphaModFix/>
          </a:blip>
          <a:stretch>
            <a:fillRect/>
          </a:stretch>
        </p:blipFill>
        <p:spPr>
          <a:xfrm>
            <a:off x="8113453" y="4489275"/>
            <a:ext cx="866700" cy="535900"/>
          </a:xfrm>
          <a:prstGeom prst="rect">
            <a:avLst/>
          </a:prstGeom>
          <a:noFill/>
          <a:ln>
            <a:noFill/>
          </a:ln>
        </p:spPr>
      </p:pic>
      <p:sp>
        <p:nvSpPr>
          <p:cNvPr id="930" name="Google Shape;930;p164"/>
          <p:cNvSpPr/>
          <p:nvPr/>
        </p:nvSpPr>
        <p:spPr>
          <a:xfrm>
            <a:off x="1171807" y="1706086"/>
            <a:ext cx="1101600" cy="1101600"/>
          </a:xfrm>
          <a:prstGeom prst="ellipse">
            <a:avLst/>
          </a:prstGeom>
          <a:solidFill>
            <a:schemeClr val="accent1"/>
          </a:solidFill>
          <a:ln>
            <a:noFill/>
          </a:ln>
          <a:effectLst>
            <a:outerShdw blurRad="114300" rotWithShape="0" algn="bl" dir="4380000" dist="47625">
              <a:srgbClr val="000000">
                <a:alpha val="3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164"/>
          <p:cNvSpPr/>
          <p:nvPr/>
        </p:nvSpPr>
        <p:spPr>
          <a:xfrm>
            <a:off x="3983891" y="1729611"/>
            <a:ext cx="1101600" cy="1101600"/>
          </a:xfrm>
          <a:prstGeom prst="ellipse">
            <a:avLst/>
          </a:prstGeom>
          <a:solidFill>
            <a:schemeClr val="accent1"/>
          </a:solidFill>
          <a:ln>
            <a:noFill/>
          </a:ln>
          <a:effectLst>
            <a:outerShdw blurRad="114300" rotWithShape="0" algn="bl" dir="4380000" dist="47625">
              <a:srgbClr val="000000">
                <a:alpha val="3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164"/>
          <p:cNvSpPr/>
          <p:nvPr/>
        </p:nvSpPr>
        <p:spPr>
          <a:xfrm>
            <a:off x="6846246" y="1729611"/>
            <a:ext cx="1101600" cy="1101600"/>
          </a:xfrm>
          <a:prstGeom prst="ellipse">
            <a:avLst/>
          </a:prstGeom>
          <a:solidFill>
            <a:schemeClr val="accent1"/>
          </a:solidFill>
          <a:ln>
            <a:noFill/>
          </a:ln>
          <a:effectLst>
            <a:outerShdw blurRad="114300" rotWithShape="0" algn="bl" dir="4380000" dist="47625">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ster 2" showMasterSp="0">
  <p:cSld name="Master">
    <p:spTree>
      <p:nvGrpSpPr>
        <p:cNvPr id="933" name="Shape 933"/>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1">
  <p:cSld name="CUSTOM_4_1_1_1_2_1_1">
    <p:bg>
      <p:bgPr>
        <a:solidFill>
          <a:srgbClr val="FFFFFF"/>
        </a:solidFill>
      </p:bgPr>
    </p:bg>
    <p:spTree>
      <p:nvGrpSpPr>
        <p:cNvPr id="72" name="Shape 72"/>
        <p:cNvGrpSpPr/>
        <p:nvPr/>
      </p:nvGrpSpPr>
      <p:grpSpPr>
        <a:xfrm>
          <a:off x="0" y="0"/>
          <a:ext cx="0" cy="0"/>
          <a:chOff x="0" y="0"/>
          <a:chExt cx="0" cy="0"/>
        </a:xfrm>
      </p:grpSpPr>
      <p:sp>
        <p:nvSpPr>
          <p:cNvPr id="73" name="Google Shape;73;p18"/>
          <p:cNvSpPr/>
          <p:nvPr/>
        </p:nvSpPr>
        <p:spPr>
          <a:xfrm>
            <a:off x="4572000" y="0"/>
            <a:ext cx="4572000" cy="51435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8"/>
          <p:cNvSpPr txBox="1"/>
          <p:nvPr>
            <p:ph type="title"/>
          </p:nvPr>
        </p:nvSpPr>
        <p:spPr>
          <a:xfrm>
            <a:off x="387250" y="2034300"/>
            <a:ext cx="3801600" cy="1074900"/>
          </a:xfrm>
          <a:prstGeom prst="rect">
            <a:avLst/>
          </a:prstGeom>
        </p:spPr>
        <p:txBody>
          <a:bodyPr anchorCtr="0" anchor="t" bIns="91425" lIns="91425" spcFirstLastPara="1" rIns="91425" wrap="square" tIns="91425">
            <a:normAutofit/>
          </a:bodyPr>
          <a:lstStyle>
            <a:lvl1pPr lvl="0" rtl="0">
              <a:spcBef>
                <a:spcPts val="0"/>
              </a:spcBef>
              <a:spcAft>
                <a:spcPts val="0"/>
              </a:spcAft>
              <a:buNone/>
              <a:defRPr>
                <a:latin typeface="Proxima Nova Semibold"/>
                <a:ea typeface="Proxima Nova Semibold"/>
                <a:cs typeface="Proxima Nova Semibold"/>
                <a:sym typeface="Proxima Nova Semibold"/>
              </a:defRPr>
            </a:lvl1pPr>
            <a:lvl2pPr lvl="1" rtl="0">
              <a:spcBef>
                <a:spcPts val="0"/>
              </a:spcBef>
              <a:spcAft>
                <a:spcPts val="0"/>
              </a:spcAft>
              <a:buNone/>
              <a:defRPr>
                <a:solidFill>
                  <a:schemeClr val="accent2"/>
                </a:solidFill>
              </a:defRPr>
            </a:lvl2pPr>
            <a:lvl3pPr lvl="2" rtl="0">
              <a:spcBef>
                <a:spcPts val="0"/>
              </a:spcBef>
              <a:spcAft>
                <a:spcPts val="0"/>
              </a:spcAft>
              <a:buNone/>
              <a:defRPr>
                <a:solidFill>
                  <a:schemeClr val="accent2"/>
                </a:solidFill>
              </a:defRPr>
            </a:lvl3pPr>
            <a:lvl4pPr lvl="3" rtl="0">
              <a:spcBef>
                <a:spcPts val="0"/>
              </a:spcBef>
              <a:spcAft>
                <a:spcPts val="0"/>
              </a:spcAft>
              <a:buNone/>
              <a:defRPr>
                <a:solidFill>
                  <a:schemeClr val="accent2"/>
                </a:solidFill>
              </a:defRPr>
            </a:lvl4pPr>
            <a:lvl5pPr lvl="4" rtl="0">
              <a:spcBef>
                <a:spcPts val="0"/>
              </a:spcBef>
              <a:spcAft>
                <a:spcPts val="0"/>
              </a:spcAft>
              <a:buNone/>
              <a:defRPr>
                <a:solidFill>
                  <a:schemeClr val="accent2"/>
                </a:solidFill>
              </a:defRPr>
            </a:lvl5pPr>
            <a:lvl6pPr lvl="5" rtl="0">
              <a:spcBef>
                <a:spcPts val="0"/>
              </a:spcBef>
              <a:spcAft>
                <a:spcPts val="0"/>
              </a:spcAft>
              <a:buNone/>
              <a:defRPr>
                <a:solidFill>
                  <a:schemeClr val="accent2"/>
                </a:solidFill>
              </a:defRPr>
            </a:lvl6pPr>
            <a:lvl7pPr lvl="6" rtl="0">
              <a:spcBef>
                <a:spcPts val="0"/>
              </a:spcBef>
              <a:spcAft>
                <a:spcPts val="0"/>
              </a:spcAft>
              <a:buNone/>
              <a:defRPr>
                <a:solidFill>
                  <a:schemeClr val="accent2"/>
                </a:solidFill>
              </a:defRPr>
            </a:lvl7pPr>
            <a:lvl8pPr lvl="7" rtl="0">
              <a:spcBef>
                <a:spcPts val="0"/>
              </a:spcBef>
              <a:spcAft>
                <a:spcPts val="0"/>
              </a:spcAft>
              <a:buNone/>
              <a:defRPr>
                <a:solidFill>
                  <a:schemeClr val="accent2"/>
                </a:solidFill>
              </a:defRPr>
            </a:lvl8pPr>
            <a:lvl9pPr lvl="8" rtl="0">
              <a:spcBef>
                <a:spcPts val="0"/>
              </a:spcBef>
              <a:spcAft>
                <a:spcPts val="0"/>
              </a:spcAft>
              <a:buNone/>
              <a:defRPr>
                <a:solidFill>
                  <a:schemeClr val="accent2"/>
                </a:solidFill>
              </a:defRPr>
            </a:lvl9pPr>
          </a:lstStyle>
          <a:p/>
        </p:txBody>
      </p:sp>
      <p:sp>
        <p:nvSpPr>
          <p:cNvPr id="75" name="Google Shape;75;p18"/>
          <p:cNvSpPr txBox="1"/>
          <p:nvPr>
            <p:ph idx="1" type="body"/>
          </p:nvPr>
        </p:nvSpPr>
        <p:spPr>
          <a:xfrm>
            <a:off x="4992900" y="757950"/>
            <a:ext cx="3730200" cy="36276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Font typeface="Proxima Nova"/>
              <a:buChar char="●"/>
              <a:defRPr>
                <a:solidFill>
                  <a:schemeClr val="lt1"/>
                </a:solidFill>
                <a:latin typeface="Proxima Nova"/>
                <a:ea typeface="Proxima Nova"/>
                <a:cs typeface="Proxima Nova"/>
                <a:sym typeface="Proxima Nova"/>
              </a:defRPr>
            </a:lvl1pPr>
            <a:lvl2pPr indent="-317500" lvl="1" marL="9144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2pPr>
            <a:lvl3pPr indent="-317500" lvl="2" marL="13716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3pPr>
            <a:lvl4pPr indent="-317500" lvl="3" marL="18288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4pPr>
            <a:lvl5pPr indent="-317500" lvl="4" marL="22860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5pPr>
            <a:lvl6pPr indent="-317500" lvl="5" marL="27432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6pPr>
            <a:lvl7pPr indent="-317500" lvl="6" marL="32004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7pPr>
            <a:lvl8pPr indent="-317500" lvl="7" marL="36576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8pPr>
            <a:lvl9pPr indent="-317500" lvl="8" marL="41148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9pPr>
          </a:lstStyle>
          <a:p/>
        </p:txBody>
      </p:sp>
      <p:pic>
        <p:nvPicPr>
          <p:cNvPr id="76" name="Google Shape;76;p18"/>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3">
  <p:cSld name="CUSTOM_2_1_1">
    <p:spTree>
      <p:nvGrpSpPr>
        <p:cNvPr id="934" name="Shape 934"/>
        <p:cNvGrpSpPr/>
        <p:nvPr/>
      </p:nvGrpSpPr>
      <p:grpSpPr>
        <a:xfrm>
          <a:off x="0" y="0"/>
          <a:ext cx="0" cy="0"/>
          <a:chOff x="0" y="0"/>
          <a:chExt cx="0" cy="0"/>
        </a:xfrm>
      </p:grpSpPr>
      <p:sp>
        <p:nvSpPr>
          <p:cNvPr id="935" name="Google Shape;935;p166"/>
          <p:cNvSpPr/>
          <p:nvPr/>
        </p:nvSpPr>
        <p:spPr>
          <a:xfrm>
            <a:off x="0" y="0"/>
            <a:ext cx="3575100" cy="5143500"/>
          </a:xfrm>
          <a:prstGeom prst="rect">
            <a:avLst/>
          </a:prstGeom>
          <a:solidFill>
            <a:schemeClr val="dk2"/>
          </a:solidFill>
          <a:ln>
            <a:noFill/>
          </a:ln>
        </p:spPr>
        <p:txBody>
          <a:bodyPr anchorCtr="0" anchor="ctr" bIns="68550" lIns="68550" spcFirstLastPara="1" rIns="68550" wrap="square" tIns="68550">
            <a:noAutofit/>
          </a:bodyPr>
          <a:lstStyle/>
          <a:p>
            <a:pPr indent="0" lvl="0" marL="0" marR="0" rtl="0" algn="l">
              <a:spcBef>
                <a:spcPts val="0"/>
              </a:spcBef>
              <a:spcAft>
                <a:spcPts val="0"/>
              </a:spcAft>
              <a:buNone/>
            </a:pPr>
            <a:r>
              <a:t/>
            </a:r>
            <a:endParaRPr sz="1350">
              <a:solidFill>
                <a:srgbClr val="000000"/>
              </a:solidFill>
              <a:latin typeface="Calibri"/>
              <a:ea typeface="Calibri"/>
              <a:cs typeface="Calibri"/>
              <a:sym typeface="Calibri"/>
            </a:endParaRPr>
          </a:p>
        </p:txBody>
      </p:sp>
      <p:sp>
        <p:nvSpPr>
          <p:cNvPr id="936" name="Google Shape;936;p166"/>
          <p:cNvSpPr txBox="1"/>
          <p:nvPr>
            <p:ph type="title"/>
          </p:nvPr>
        </p:nvSpPr>
        <p:spPr>
          <a:xfrm>
            <a:off x="468000" y="2042400"/>
            <a:ext cx="3107100" cy="1058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sz="3000">
                <a:solidFill>
                  <a:srgbClr val="FFFFFF"/>
                </a:solidFill>
              </a:defRPr>
            </a:lvl1pPr>
            <a:lvl2pPr lvl="1" rtl="0">
              <a:spcBef>
                <a:spcPts val="0"/>
              </a:spcBef>
              <a:spcAft>
                <a:spcPts val="0"/>
              </a:spcAft>
              <a:buNone/>
              <a:defRPr>
                <a:solidFill>
                  <a:srgbClr val="FFFFFF"/>
                </a:solidFill>
                <a:latin typeface="Roboto"/>
                <a:ea typeface="Roboto"/>
                <a:cs typeface="Roboto"/>
                <a:sym typeface="Roboto"/>
              </a:defRPr>
            </a:lvl2pPr>
            <a:lvl3pPr lvl="2" rtl="0">
              <a:spcBef>
                <a:spcPts val="0"/>
              </a:spcBef>
              <a:spcAft>
                <a:spcPts val="0"/>
              </a:spcAft>
              <a:buNone/>
              <a:defRPr>
                <a:solidFill>
                  <a:srgbClr val="FFFFFF"/>
                </a:solidFill>
                <a:latin typeface="Roboto"/>
                <a:ea typeface="Roboto"/>
                <a:cs typeface="Roboto"/>
                <a:sym typeface="Roboto"/>
              </a:defRPr>
            </a:lvl3pPr>
            <a:lvl4pPr lvl="3" rtl="0">
              <a:spcBef>
                <a:spcPts val="0"/>
              </a:spcBef>
              <a:spcAft>
                <a:spcPts val="0"/>
              </a:spcAft>
              <a:buNone/>
              <a:defRPr>
                <a:solidFill>
                  <a:srgbClr val="FFFFFF"/>
                </a:solidFill>
                <a:latin typeface="Roboto"/>
                <a:ea typeface="Roboto"/>
                <a:cs typeface="Roboto"/>
                <a:sym typeface="Roboto"/>
              </a:defRPr>
            </a:lvl4pPr>
            <a:lvl5pPr lvl="4" rtl="0">
              <a:spcBef>
                <a:spcPts val="0"/>
              </a:spcBef>
              <a:spcAft>
                <a:spcPts val="0"/>
              </a:spcAft>
              <a:buNone/>
              <a:defRPr>
                <a:solidFill>
                  <a:srgbClr val="FFFFFF"/>
                </a:solidFill>
                <a:latin typeface="Roboto"/>
                <a:ea typeface="Roboto"/>
                <a:cs typeface="Roboto"/>
                <a:sym typeface="Roboto"/>
              </a:defRPr>
            </a:lvl5pPr>
            <a:lvl6pPr lvl="5" rtl="0">
              <a:spcBef>
                <a:spcPts val="0"/>
              </a:spcBef>
              <a:spcAft>
                <a:spcPts val="0"/>
              </a:spcAft>
              <a:buNone/>
              <a:defRPr>
                <a:solidFill>
                  <a:srgbClr val="FFFFFF"/>
                </a:solidFill>
                <a:latin typeface="Roboto"/>
                <a:ea typeface="Roboto"/>
                <a:cs typeface="Roboto"/>
                <a:sym typeface="Roboto"/>
              </a:defRPr>
            </a:lvl6pPr>
            <a:lvl7pPr lvl="6" rtl="0">
              <a:spcBef>
                <a:spcPts val="0"/>
              </a:spcBef>
              <a:spcAft>
                <a:spcPts val="0"/>
              </a:spcAft>
              <a:buNone/>
              <a:defRPr>
                <a:solidFill>
                  <a:srgbClr val="FFFFFF"/>
                </a:solidFill>
                <a:latin typeface="Roboto"/>
                <a:ea typeface="Roboto"/>
                <a:cs typeface="Roboto"/>
                <a:sym typeface="Roboto"/>
              </a:defRPr>
            </a:lvl7pPr>
            <a:lvl8pPr lvl="7" rtl="0">
              <a:spcBef>
                <a:spcPts val="0"/>
              </a:spcBef>
              <a:spcAft>
                <a:spcPts val="0"/>
              </a:spcAft>
              <a:buNone/>
              <a:defRPr>
                <a:solidFill>
                  <a:srgbClr val="FFFFFF"/>
                </a:solidFill>
                <a:latin typeface="Roboto"/>
                <a:ea typeface="Roboto"/>
                <a:cs typeface="Roboto"/>
                <a:sym typeface="Roboto"/>
              </a:defRPr>
            </a:lvl8pPr>
            <a:lvl9pPr lvl="8" rtl="0">
              <a:spcBef>
                <a:spcPts val="0"/>
              </a:spcBef>
              <a:spcAft>
                <a:spcPts val="0"/>
              </a:spcAft>
              <a:buNone/>
              <a:defRPr>
                <a:solidFill>
                  <a:srgbClr val="FFFFFF"/>
                </a:solidFill>
                <a:latin typeface="Roboto"/>
                <a:ea typeface="Roboto"/>
                <a:cs typeface="Roboto"/>
                <a:sym typeface="Roboto"/>
              </a:defRPr>
            </a:lvl9pPr>
          </a:lstStyle>
          <a:p/>
        </p:txBody>
      </p:sp>
      <p:sp>
        <p:nvSpPr>
          <p:cNvPr id="937" name="Google Shape;937;p166"/>
          <p:cNvSpPr txBox="1"/>
          <p:nvPr>
            <p:ph idx="1" type="body"/>
          </p:nvPr>
        </p:nvSpPr>
        <p:spPr>
          <a:xfrm>
            <a:off x="4019625" y="651675"/>
            <a:ext cx="4706400" cy="3837600"/>
          </a:xfrm>
          <a:prstGeom prst="rect">
            <a:avLst/>
          </a:prstGeom>
        </p:spPr>
        <p:txBody>
          <a:bodyPr anchorCtr="0" anchor="ctr" bIns="91425" lIns="91425" spcFirstLastPara="1" rIns="91425" wrap="square" tIns="91425">
            <a:normAutofit/>
          </a:bodyPr>
          <a:lstStyle>
            <a:lvl1pPr indent="-406400" lvl="0" marL="457200" rtl="0">
              <a:spcBef>
                <a:spcPts val="0"/>
              </a:spcBef>
              <a:spcAft>
                <a:spcPts val="0"/>
              </a:spcAft>
              <a:buClr>
                <a:schemeClr val="dk1"/>
              </a:buClr>
              <a:buSzPts val="2800"/>
              <a:buFont typeface="Roboto Light"/>
              <a:buAutoNum type="arabicPeriod"/>
              <a:defRPr sz="2800">
                <a:solidFill>
                  <a:schemeClr val="dk1"/>
                </a:solidFill>
                <a:latin typeface="Roboto Light"/>
                <a:ea typeface="Roboto Light"/>
                <a:cs typeface="Roboto Light"/>
                <a:sym typeface="Roboto Light"/>
              </a:defRPr>
            </a:lvl1pPr>
            <a:lvl2pPr indent="-381000" lvl="1" marL="914400" rtl="0">
              <a:spcBef>
                <a:spcPts val="0"/>
              </a:spcBef>
              <a:spcAft>
                <a:spcPts val="0"/>
              </a:spcAft>
              <a:buClr>
                <a:schemeClr val="dk1"/>
              </a:buClr>
              <a:buSzPts val="2400"/>
              <a:buFont typeface="Roboto Light"/>
              <a:buAutoNum type="alphaLcPeriod"/>
              <a:defRPr sz="2400">
                <a:solidFill>
                  <a:schemeClr val="dk1"/>
                </a:solidFill>
                <a:latin typeface="Roboto Light"/>
                <a:ea typeface="Roboto Light"/>
                <a:cs typeface="Roboto Light"/>
                <a:sym typeface="Roboto Light"/>
              </a:defRPr>
            </a:lvl2pPr>
            <a:lvl3pPr indent="-342900" lvl="2" marL="1371600" rtl="0">
              <a:spcBef>
                <a:spcPts val="0"/>
              </a:spcBef>
              <a:spcAft>
                <a:spcPts val="0"/>
              </a:spcAft>
              <a:buClr>
                <a:schemeClr val="dk1"/>
              </a:buClr>
              <a:buSzPts val="1800"/>
              <a:buFont typeface="Roboto Light"/>
              <a:buChar char="■"/>
              <a:defRPr sz="1800">
                <a:solidFill>
                  <a:schemeClr val="dk1"/>
                </a:solidFill>
                <a:latin typeface="Roboto Light"/>
                <a:ea typeface="Roboto Light"/>
                <a:cs typeface="Roboto Light"/>
                <a:sym typeface="Roboto Light"/>
              </a:defRPr>
            </a:lvl3pPr>
            <a:lvl4pPr indent="-330200" lvl="3" marL="1828800" rtl="0">
              <a:spcBef>
                <a:spcPts val="0"/>
              </a:spcBef>
              <a:spcAft>
                <a:spcPts val="0"/>
              </a:spcAft>
              <a:buClr>
                <a:schemeClr val="dk1"/>
              </a:buClr>
              <a:buSzPts val="1600"/>
              <a:buFont typeface="Roboto Light"/>
              <a:buChar char="○"/>
              <a:defRPr sz="1600">
                <a:solidFill>
                  <a:schemeClr val="dk1"/>
                </a:solidFill>
                <a:latin typeface="Roboto Light"/>
                <a:ea typeface="Roboto Light"/>
                <a:cs typeface="Roboto Light"/>
                <a:sym typeface="Roboto Light"/>
              </a:defRPr>
            </a:lvl4pPr>
            <a:lvl5pPr indent="-317500" lvl="4" marL="2286000" rtl="0">
              <a:spcBef>
                <a:spcPts val="0"/>
              </a:spcBef>
              <a:spcAft>
                <a:spcPts val="0"/>
              </a:spcAft>
              <a:buClr>
                <a:schemeClr val="dk1"/>
              </a:buClr>
              <a:buSzPts val="1400"/>
              <a:buFont typeface="Roboto Light"/>
              <a:buChar char="‣"/>
              <a:defRPr>
                <a:solidFill>
                  <a:schemeClr val="dk1"/>
                </a:solidFill>
                <a:latin typeface="Roboto Light"/>
                <a:ea typeface="Roboto Light"/>
                <a:cs typeface="Roboto Light"/>
                <a:sym typeface="Roboto Light"/>
              </a:defRPr>
            </a:lvl5pPr>
            <a:lvl6pPr indent="-317500" lvl="5" marL="2743200" rtl="0">
              <a:spcBef>
                <a:spcPts val="0"/>
              </a:spcBef>
              <a:spcAft>
                <a:spcPts val="0"/>
              </a:spcAft>
              <a:buClr>
                <a:schemeClr val="dk1"/>
              </a:buClr>
              <a:buSzPts val="1400"/>
              <a:buFont typeface="Roboto Light"/>
              <a:buChar char="⁃"/>
              <a:defRPr>
                <a:solidFill>
                  <a:schemeClr val="dk1"/>
                </a:solidFill>
                <a:latin typeface="Roboto Light"/>
                <a:ea typeface="Roboto Light"/>
                <a:cs typeface="Roboto Light"/>
                <a:sym typeface="Roboto Light"/>
              </a:defRPr>
            </a:lvl6pPr>
            <a:lvl7pPr indent="-317500" lvl="6" marL="3200400" rtl="0">
              <a:spcBef>
                <a:spcPts val="0"/>
              </a:spcBef>
              <a:spcAft>
                <a:spcPts val="0"/>
              </a:spcAft>
              <a:buClr>
                <a:schemeClr val="dk1"/>
              </a:buClr>
              <a:buSzPts val="1400"/>
              <a:buFont typeface="Roboto Light"/>
              <a:buChar char="⁃"/>
              <a:defRPr>
                <a:solidFill>
                  <a:schemeClr val="dk1"/>
                </a:solidFill>
                <a:latin typeface="Roboto Light"/>
                <a:ea typeface="Roboto Light"/>
                <a:cs typeface="Roboto Light"/>
                <a:sym typeface="Roboto Light"/>
              </a:defRPr>
            </a:lvl7pPr>
            <a:lvl8pPr indent="-317500" lvl="7" marL="3657600" rtl="0">
              <a:spcBef>
                <a:spcPts val="0"/>
              </a:spcBef>
              <a:spcAft>
                <a:spcPts val="0"/>
              </a:spcAft>
              <a:buClr>
                <a:schemeClr val="dk1"/>
              </a:buClr>
              <a:buSzPts val="1400"/>
              <a:buFont typeface="Roboto Light"/>
              <a:buChar char="⁃"/>
              <a:defRPr>
                <a:solidFill>
                  <a:schemeClr val="dk1"/>
                </a:solidFill>
                <a:latin typeface="Roboto Light"/>
                <a:ea typeface="Roboto Light"/>
                <a:cs typeface="Roboto Light"/>
                <a:sym typeface="Roboto Light"/>
              </a:defRPr>
            </a:lvl8pPr>
            <a:lvl9pPr indent="-317500" lvl="8" marL="4114800" rtl="0">
              <a:spcBef>
                <a:spcPts val="0"/>
              </a:spcBef>
              <a:spcAft>
                <a:spcPts val="0"/>
              </a:spcAft>
              <a:buClr>
                <a:schemeClr val="dk1"/>
              </a:buClr>
              <a:buSzPts val="1400"/>
              <a:buFont typeface="Roboto Light"/>
              <a:buChar char="⁃"/>
              <a:defRPr>
                <a:solidFill>
                  <a:schemeClr val="dk1"/>
                </a:solidFill>
                <a:latin typeface="Roboto Light"/>
                <a:ea typeface="Roboto Light"/>
                <a:cs typeface="Roboto Light"/>
                <a:sym typeface="Roboto Light"/>
              </a:defRPr>
            </a:lvl9pPr>
          </a:lstStyle>
          <a:p/>
        </p:txBody>
      </p:sp>
      <p:pic>
        <p:nvPicPr>
          <p:cNvPr id="938" name="Google Shape;938;p166"/>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i-Colour Background">
  <p:cSld name="CUSTOM_1">
    <p:bg>
      <p:bgPr>
        <a:solidFill>
          <a:schemeClr val="dk2"/>
        </a:solidFill>
      </p:bgPr>
    </p:bg>
    <p:spTree>
      <p:nvGrpSpPr>
        <p:cNvPr id="939" name="Shape 939"/>
        <p:cNvGrpSpPr/>
        <p:nvPr/>
      </p:nvGrpSpPr>
      <p:grpSpPr>
        <a:xfrm>
          <a:off x="0" y="0"/>
          <a:ext cx="0" cy="0"/>
          <a:chOff x="0" y="0"/>
          <a:chExt cx="0" cy="0"/>
        </a:xfrm>
      </p:grpSpPr>
      <p:sp>
        <p:nvSpPr>
          <p:cNvPr id="940" name="Google Shape;940;p167"/>
          <p:cNvSpPr/>
          <p:nvPr/>
        </p:nvSpPr>
        <p:spPr>
          <a:xfrm>
            <a:off x="2942700" y="0"/>
            <a:ext cx="31323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167"/>
          <p:cNvSpPr/>
          <p:nvPr/>
        </p:nvSpPr>
        <p:spPr>
          <a:xfrm>
            <a:off x="6065925" y="0"/>
            <a:ext cx="31323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42" name="Google Shape;942;p167"/>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Black Logo">
  <p:cSld name="CUSTOM_4_1_1_2">
    <p:bg>
      <p:bgPr>
        <a:solidFill>
          <a:srgbClr val="FFFFFF"/>
        </a:solidFill>
      </p:bgPr>
    </p:bg>
    <p:spTree>
      <p:nvGrpSpPr>
        <p:cNvPr id="943" name="Shape 943"/>
        <p:cNvGrpSpPr/>
        <p:nvPr/>
      </p:nvGrpSpPr>
      <p:grpSpPr>
        <a:xfrm>
          <a:off x="0" y="0"/>
          <a:ext cx="0" cy="0"/>
          <a:chOff x="0" y="0"/>
          <a:chExt cx="0" cy="0"/>
        </a:xfrm>
      </p:grpSpPr>
      <p:pic>
        <p:nvPicPr>
          <p:cNvPr id="944" name="Google Shape;944;p168"/>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ttom Split">
  <p:cSld name="CUSTOM_11">
    <p:spTree>
      <p:nvGrpSpPr>
        <p:cNvPr id="945" name="Shape 945"/>
        <p:cNvGrpSpPr/>
        <p:nvPr/>
      </p:nvGrpSpPr>
      <p:grpSpPr>
        <a:xfrm>
          <a:off x="0" y="0"/>
          <a:ext cx="0" cy="0"/>
          <a:chOff x="0" y="0"/>
          <a:chExt cx="0" cy="0"/>
        </a:xfrm>
      </p:grpSpPr>
      <p:sp>
        <p:nvSpPr>
          <p:cNvPr id="946" name="Google Shape;946;p169"/>
          <p:cNvSpPr/>
          <p:nvPr/>
        </p:nvSpPr>
        <p:spPr>
          <a:xfrm>
            <a:off x="0" y="4065625"/>
            <a:ext cx="9144000" cy="1085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169"/>
          <p:cNvSpPr txBox="1"/>
          <p:nvPr>
            <p:ph type="title"/>
          </p:nvPr>
        </p:nvSpPr>
        <p:spPr>
          <a:xfrm>
            <a:off x="546775" y="445025"/>
            <a:ext cx="8251800" cy="12168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Clr>
                <a:schemeClr val="lt1"/>
              </a:buClr>
              <a:buSzPts val="2800"/>
              <a:buNone/>
              <a:defRPr>
                <a:solidFill>
                  <a:schemeClr val="lt1"/>
                </a:solidFill>
                <a:latin typeface="Proxima Nova"/>
                <a:ea typeface="Proxima Nova"/>
                <a:cs typeface="Proxima Nova"/>
                <a:sym typeface="Proxima Nova"/>
              </a:defRPr>
            </a:lvl2pPr>
            <a:lvl3pPr lvl="2" rtl="0">
              <a:spcBef>
                <a:spcPts val="0"/>
              </a:spcBef>
              <a:spcAft>
                <a:spcPts val="0"/>
              </a:spcAft>
              <a:buClr>
                <a:schemeClr val="lt1"/>
              </a:buClr>
              <a:buSzPts val="2800"/>
              <a:buNone/>
              <a:defRPr>
                <a:solidFill>
                  <a:schemeClr val="lt1"/>
                </a:solidFill>
                <a:latin typeface="Proxima Nova"/>
                <a:ea typeface="Proxima Nova"/>
                <a:cs typeface="Proxima Nova"/>
                <a:sym typeface="Proxima Nova"/>
              </a:defRPr>
            </a:lvl3pPr>
            <a:lvl4pPr lvl="3" rtl="0">
              <a:spcBef>
                <a:spcPts val="0"/>
              </a:spcBef>
              <a:spcAft>
                <a:spcPts val="0"/>
              </a:spcAft>
              <a:buClr>
                <a:schemeClr val="lt1"/>
              </a:buClr>
              <a:buSzPts val="2800"/>
              <a:buNone/>
              <a:defRPr>
                <a:solidFill>
                  <a:schemeClr val="lt1"/>
                </a:solidFill>
                <a:latin typeface="Proxima Nova"/>
                <a:ea typeface="Proxima Nova"/>
                <a:cs typeface="Proxima Nova"/>
                <a:sym typeface="Proxima Nova"/>
              </a:defRPr>
            </a:lvl4pPr>
            <a:lvl5pPr lvl="4" rtl="0">
              <a:spcBef>
                <a:spcPts val="0"/>
              </a:spcBef>
              <a:spcAft>
                <a:spcPts val="0"/>
              </a:spcAft>
              <a:buClr>
                <a:schemeClr val="lt1"/>
              </a:buClr>
              <a:buSzPts val="2800"/>
              <a:buNone/>
              <a:defRPr>
                <a:solidFill>
                  <a:schemeClr val="lt1"/>
                </a:solidFill>
                <a:latin typeface="Proxima Nova"/>
                <a:ea typeface="Proxima Nova"/>
                <a:cs typeface="Proxima Nova"/>
                <a:sym typeface="Proxima Nova"/>
              </a:defRPr>
            </a:lvl5pPr>
            <a:lvl6pPr lvl="5" rtl="0">
              <a:spcBef>
                <a:spcPts val="0"/>
              </a:spcBef>
              <a:spcAft>
                <a:spcPts val="0"/>
              </a:spcAft>
              <a:buClr>
                <a:schemeClr val="lt1"/>
              </a:buClr>
              <a:buSzPts val="2800"/>
              <a:buNone/>
              <a:defRPr>
                <a:solidFill>
                  <a:schemeClr val="lt1"/>
                </a:solidFill>
                <a:latin typeface="Proxima Nova"/>
                <a:ea typeface="Proxima Nova"/>
                <a:cs typeface="Proxima Nova"/>
                <a:sym typeface="Proxima Nova"/>
              </a:defRPr>
            </a:lvl6pPr>
            <a:lvl7pPr lvl="6" rtl="0">
              <a:spcBef>
                <a:spcPts val="0"/>
              </a:spcBef>
              <a:spcAft>
                <a:spcPts val="0"/>
              </a:spcAft>
              <a:buClr>
                <a:schemeClr val="lt1"/>
              </a:buClr>
              <a:buSzPts val="2800"/>
              <a:buNone/>
              <a:defRPr>
                <a:solidFill>
                  <a:schemeClr val="lt1"/>
                </a:solidFill>
                <a:latin typeface="Proxima Nova"/>
                <a:ea typeface="Proxima Nova"/>
                <a:cs typeface="Proxima Nova"/>
                <a:sym typeface="Proxima Nova"/>
              </a:defRPr>
            </a:lvl7pPr>
            <a:lvl8pPr lvl="7" rtl="0">
              <a:spcBef>
                <a:spcPts val="0"/>
              </a:spcBef>
              <a:spcAft>
                <a:spcPts val="0"/>
              </a:spcAft>
              <a:buClr>
                <a:schemeClr val="lt1"/>
              </a:buClr>
              <a:buSzPts val="2800"/>
              <a:buNone/>
              <a:defRPr>
                <a:solidFill>
                  <a:schemeClr val="lt1"/>
                </a:solidFill>
                <a:latin typeface="Proxima Nova"/>
                <a:ea typeface="Proxima Nova"/>
                <a:cs typeface="Proxima Nova"/>
                <a:sym typeface="Proxima Nova"/>
              </a:defRPr>
            </a:lvl8pPr>
            <a:lvl9pPr lvl="8" rtl="0">
              <a:spcBef>
                <a:spcPts val="0"/>
              </a:spcBef>
              <a:spcAft>
                <a:spcPts val="0"/>
              </a:spcAft>
              <a:buClr>
                <a:schemeClr val="lt1"/>
              </a:buClr>
              <a:buSzPts val="2800"/>
              <a:buNone/>
              <a:defRPr>
                <a:solidFill>
                  <a:schemeClr val="lt1"/>
                </a:solidFill>
                <a:latin typeface="Proxima Nova"/>
                <a:ea typeface="Proxima Nova"/>
                <a:cs typeface="Proxima Nova"/>
                <a:sym typeface="Proxima Nova"/>
              </a:defRPr>
            </a:lvl9pPr>
          </a:lstStyle>
          <a:p/>
        </p:txBody>
      </p:sp>
      <p:pic>
        <p:nvPicPr>
          <p:cNvPr id="948" name="Google Shape;948;p169"/>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Split">
  <p:cSld name="CUSTOM_8">
    <p:bg>
      <p:bgPr>
        <a:solidFill>
          <a:schemeClr val="dk2"/>
        </a:solidFill>
      </p:bgPr>
    </p:bg>
    <p:spTree>
      <p:nvGrpSpPr>
        <p:cNvPr id="949" name="Shape 949"/>
        <p:cNvGrpSpPr/>
        <p:nvPr/>
      </p:nvGrpSpPr>
      <p:grpSpPr>
        <a:xfrm>
          <a:off x="0" y="0"/>
          <a:ext cx="0" cy="0"/>
          <a:chOff x="0" y="0"/>
          <a:chExt cx="0" cy="0"/>
        </a:xfrm>
      </p:grpSpPr>
      <p:sp>
        <p:nvSpPr>
          <p:cNvPr id="950" name="Google Shape;950;p170"/>
          <p:cNvSpPr/>
          <p:nvPr/>
        </p:nvSpPr>
        <p:spPr>
          <a:xfrm>
            <a:off x="0" y="3620025"/>
            <a:ext cx="9149100" cy="1523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51" name="Google Shape;951;p170"/>
          <p:cNvCxnSpPr/>
          <p:nvPr/>
        </p:nvCxnSpPr>
        <p:spPr>
          <a:xfrm rot="10800000">
            <a:off x="1969700" y="3919800"/>
            <a:ext cx="0" cy="752400"/>
          </a:xfrm>
          <a:prstGeom prst="straightConnector1">
            <a:avLst/>
          </a:prstGeom>
          <a:noFill/>
          <a:ln cap="flat" cmpd="sng" w="9525">
            <a:solidFill>
              <a:srgbClr val="DFE2DD"/>
            </a:solidFill>
            <a:prstDash val="solid"/>
            <a:round/>
            <a:headEnd len="med" w="med" type="none"/>
            <a:tailEnd len="med" w="med" type="none"/>
          </a:ln>
        </p:spPr>
      </p:cxnSp>
      <p:cxnSp>
        <p:nvCxnSpPr>
          <p:cNvPr id="952" name="Google Shape;952;p170"/>
          <p:cNvCxnSpPr/>
          <p:nvPr/>
        </p:nvCxnSpPr>
        <p:spPr>
          <a:xfrm rot="10800000">
            <a:off x="3750875" y="3919800"/>
            <a:ext cx="0" cy="752400"/>
          </a:xfrm>
          <a:prstGeom prst="straightConnector1">
            <a:avLst/>
          </a:prstGeom>
          <a:noFill/>
          <a:ln cap="flat" cmpd="sng" w="9525">
            <a:solidFill>
              <a:srgbClr val="DFE2DD"/>
            </a:solidFill>
            <a:prstDash val="solid"/>
            <a:round/>
            <a:headEnd len="med" w="med" type="none"/>
            <a:tailEnd len="med" w="med" type="none"/>
          </a:ln>
        </p:spPr>
      </p:cxnSp>
      <p:cxnSp>
        <p:nvCxnSpPr>
          <p:cNvPr id="953" name="Google Shape;953;p170"/>
          <p:cNvCxnSpPr/>
          <p:nvPr/>
        </p:nvCxnSpPr>
        <p:spPr>
          <a:xfrm rot="10800000">
            <a:off x="5503475" y="3919800"/>
            <a:ext cx="0" cy="752400"/>
          </a:xfrm>
          <a:prstGeom prst="straightConnector1">
            <a:avLst/>
          </a:prstGeom>
          <a:noFill/>
          <a:ln cap="flat" cmpd="sng" w="9525">
            <a:solidFill>
              <a:srgbClr val="DFE2DD"/>
            </a:solidFill>
            <a:prstDash val="solid"/>
            <a:round/>
            <a:headEnd len="med" w="med" type="none"/>
            <a:tailEnd len="med" w="med" type="none"/>
          </a:ln>
        </p:spPr>
      </p:cxnSp>
      <p:cxnSp>
        <p:nvCxnSpPr>
          <p:cNvPr id="954" name="Google Shape;954;p170"/>
          <p:cNvCxnSpPr/>
          <p:nvPr/>
        </p:nvCxnSpPr>
        <p:spPr>
          <a:xfrm rot="10800000">
            <a:off x="7308450" y="3919800"/>
            <a:ext cx="0" cy="752400"/>
          </a:xfrm>
          <a:prstGeom prst="straightConnector1">
            <a:avLst/>
          </a:prstGeom>
          <a:noFill/>
          <a:ln cap="flat" cmpd="sng" w="9525">
            <a:solidFill>
              <a:srgbClr val="DFE2DD"/>
            </a:solidFill>
            <a:prstDash val="solid"/>
            <a:round/>
            <a:headEnd len="med" w="med" type="none"/>
            <a:tailEnd len="med" w="med" type="none"/>
          </a:ln>
        </p:spPr>
      </p:cxnSp>
      <p:pic>
        <p:nvPicPr>
          <p:cNvPr id="955" name="Google Shape;955;p170"/>
          <p:cNvPicPr preferRelativeResize="0"/>
          <p:nvPr/>
        </p:nvPicPr>
        <p:blipFill>
          <a:blip r:embed="rId2">
            <a:alphaModFix/>
          </a:blip>
          <a:stretch>
            <a:fillRect/>
          </a:stretch>
        </p:blipFill>
        <p:spPr>
          <a:xfrm>
            <a:off x="8113453" y="4489275"/>
            <a:ext cx="866700" cy="535900"/>
          </a:xfrm>
          <a:prstGeom prst="rect">
            <a:avLst/>
          </a:prstGeom>
          <a:noFill/>
          <a:ln>
            <a:noFill/>
          </a:ln>
        </p:spPr>
      </p:pic>
      <p:sp>
        <p:nvSpPr>
          <p:cNvPr id="956" name="Google Shape;956;p170"/>
          <p:cNvSpPr txBox="1"/>
          <p:nvPr>
            <p:ph type="title"/>
          </p:nvPr>
        </p:nvSpPr>
        <p:spPr>
          <a:xfrm>
            <a:off x="956850" y="446050"/>
            <a:ext cx="7280700" cy="13668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2600"/>
              <a:buNone/>
              <a:defRPr sz="2600">
                <a:solidFill>
                  <a:schemeClr val="lt1"/>
                </a:solidFill>
              </a:defRPr>
            </a:lvl1pPr>
            <a:lvl2pPr lvl="1" rtl="0">
              <a:spcBef>
                <a:spcPts val="0"/>
              </a:spcBef>
              <a:spcAft>
                <a:spcPts val="0"/>
              </a:spcAft>
              <a:buSzPts val="2800"/>
              <a:buNone/>
              <a:defRPr>
                <a:latin typeface="Proxima Nova"/>
                <a:ea typeface="Proxima Nova"/>
                <a:cs typeface="Proxima Nova"/>
                <a:sym typeface="Proxima Nova"/>
              </a:defRPr>
            </a:lvl2pPr>
            <a:lvl3pPr lvl="2" rtl="0">
              <a:spcBef>
                <a:spcPts val="0"/>
              </a:spcBef>
              <a:spcAft>
                <a:spcPts val="0"/>
              </a:spcAft>
              <a:buSzPts val="2800"/>
              <a:buNone/>
              <a:defRPr>
                <a:latin typeface="Proxima Nova"/>
                <a:ea typeface="Proxima Nova"/>
                <a:cs typeface="Proxima Nova"/>
                <a:sym typeface="Proxima Nova"/>
              </a:defRPr>
            </a:lvl3pPr>
            <a:lvl4pPr lvl="3" rtl="0">
              <a:spcBef>
                <a:spcPts val="0"/>
              </a:spcBef>
              <a:spcAft>
                <a:spcPts val="0"/>
              </a:spcAft>
              <a:buSzPts val="2800"/>
              <a:buNone/>
              <a:defRPr>
                <a:latin typeface="Proxima Nova"/>
                <a:ea typeface="Proxima Nova"/>
                <a:cs typeface="Proxima Nova"/>
                <a:sym typeface="Proxima Nova"/>
              </a:defRPr>
            </a:lvl4pPr>
            <a:lvl5pPr lvl="4" rtl="0">
              <a:spcBef>
                <a:spcPts val="0"/>
              </a:spcBef>
              <a:spcAft>
                <a:spcPts val="0"/>
              </a:spcAft>
              <a:buSzPts val="2800"/>
              <a:buNone/>
              <a:defRPr>
                <a:latin typeface="Proxima Nova"/>
                <a:ea typeface="Proxima Nova"/>
                <a:cs typeface="Proxima Nova"/>
                <a:sym typeface="Proxima Nova"/>
              </a:defRPr>
            </a:lvl5pPr>
            <a:lvl6pPr lvl="5" rtl="0">
              <a:spcBef>
                <a:spcPts val="0"/>
              </a:spcBef>
              <a:spcAft>
                <a:spcPts val="0"/>
              </a:spcAft>
              <a:buSzPts val="2800"/>
              <a:buNone/>
              <a:defRPr>
                <a:latin typeface="Proxima Nova"/>
                <a:ea typeface="Proxima Nova"/>
                <a:cs typeface="Proxima Nova"/>
                <a:sym typeface="Proxima Nova"/>
              </a:defRPr>
            </a:lvl6pPr>
            <a:lvl7pPr lvl="6" rtl="0">
              <a:spcBef>
                <a:spcPts val="0"/>
              </a:spcBef>
              <a:spcAft>
                <a:spcPts val="0"/>
              </a:spcAft>
              <a:buSzPts val="2800"/>
              <a:buNone/>
              <a:defRPr>
                <a:latin typeface="Proxima Nova"/>
                <a:ea typeface="Proxima Nova"/>
                <a:cs typeface="Proxima Nova"/>
                <a:sym typeface="Proxima Nova"/>
              </a:defRPr>
            </a:lvl7pPr>
            <a:lvl8pPr lvl="7" rtl="0">
              <a:spcBef>
                <a:spcPts val="0"/>
              </a:spcBef>
              <a:spcAft>
                <a:spcPts val="0"/>
              </a:spcAft>
              <a:buSzPts val="2800"/>
              <a:buNone/>
              <a:defRPr>
                <a:latin typeface="Proxima Nova"/>
                <a:ea typeface="Proxima Nova"/>
                <a:cs typeface="Proxima Nova"/>
                <a:sym typeface="Proxima Nova"/>
              </a:defRPr>
            </a:lvl8pPr>
            <a:lvl9pPr lvl="8" rtl="0">
              <a:spcBef>
                <a:spcPts val="0"/>
              </a:spcBef>
              <a:spcAft>
                <a:spcPts val="0"/>
              </a:spcAft>
              <a:buSzPts val="2800"/>
              <a:buNone/>
              <a:defRPr>
                <a:latin typeface="Proxima Nova"/>
                <a:ea typeface="Proxima Nova"/>
                <a:cs typeface="Proxima Nova"/>
                <a:sym typeface="Proxima Nova"/>
              </a:defRPr>
            </a:lvl9pPr>
          </a:lstStyle>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7">
    <p:spTree>
      <p:nvGrpSpPr>
        <p:cNvPr id="957" name="Shape 957"/>
        <p:cNvGrpSpPr/>
        <p:nvPr/>
      </p:nvGrpSpPr>
      <p:grpSpPr>
        <a:xfrm>
          <a:off x="0" y="0"/>
          <a:ext cx="0" cy="0"/>
          <a:chOff x="0" y="0"/>
          <a:chExt cx="0" cy="0"/>
        </a:xfrm>
      </p:grpSpPr>
      <p:sp>
        <p:nvSpPr>
          <p:cNvPr id="958" name="Google Shape;958;p171"/>
          <p:cNvSpPr txBox="1"/>
          <p:nvPr>
            <p:ph type="title"/>
          </p:nvPr>
        </p:nvSpPr>
        <p:spPr>
          <a:xfrm>
            <a:off x="5237475" y="784650"/>
            <a:ext cx="35949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2"/>
              </a:buClr>
              <a:buSzPts val="2700"/>
              <a:buNone/>
              <a:defRPr sz="2700">
                <a:solidFill>
                  <a:schemeClr val="dk2"/>
                </a:solidFill>
              </a:defRPr>
            </a:lvl1pPr>
            <a:lvl2pPr lvl="1" rtl="0">
              <a:spcBef>
                <a:spcPts val="0"/>
              </a:spcBef>
              <a:spcAft>
                <a:spcPts val="0"/>
              </a:spcAft>
              <a:buClr>
                <a:schemeClr val="dk2"/>
              </a:buClr>
              <a:buSzPts val="2800"/>
              <a:buNone/>
              <a:defRPr>
                <a:solidFill>
                  <a:schemeClr val="dk2"/>
                </a:solidFill>
                <a:latin typeface="Proxima Nova"/>
                <a:ea typeface="Proxima Nova"/>
                <a:cs typeface="Proxima Nova"/>
                <a:sym typeface="Proxima Nova"/>
              </a:defRPr>
            </a:lvl2pPr>
            <a:lvl3pPr lvl="2" rtl="0">
              <a:spcBef>
                <a:spcPts val="0"/>
              </a:spcBef>
              <a:spcAft>
                <a:spcPts val="0"/>
              </a:spcAft>
              <a:buClr>
                <a:schemeClr val="dk2"/>
              </a:buClr>
              <a:buSzPts val="2800"/>
              <a:buNone/>
              <a:defRPr>
                <a:solidFill>
                  <a:schemeClr val="dk2"/>
                </a:solidFill>
                <a:latin typeface="Proxima Nova"/>
                <a:ea typeface="Proxima Nova"/>
                <a:cs typeface="Proxima Nova"/>
                <a:sym typeface="Proxima Nova"/>
              </a:defRPr>
            </a:lvl3pPr>
            <a:lvl4pPr lvl="3" rtl="0">
              <a:spcBef>
                <a:spcPts val="0"/>
              </a:spcBef>
              <a:spcAft>
                <a:spcPts val="0"/>
              </a:spcAft>
              <a:buClr>
                <a:schemeClr val="dk2"/>
              </a:buClr>
              <a:buSzPts val="2800"/>
              <a:buNone/>
              <a:defRPr>
                <a:solidFill>
                  <a:schemeClr val="dk2"/>
                </a:solidFill>
                <a:latin typeface="Proxima Nova"/>
                <a:ea typeface="Proxima Nova"/>
                <a:cs typeface="Proxima Nova"/>
                <a:sym typeface="Proxima Nova"/>
              </a:defRPr>
            </a:lvl4pPr>
            <a:lvl5pPr lvl="4" rtl="0">
              <a:spcBef>
                <a:spcPts val="0"/>
              </a:spcBef>
              <a:spcAft>
                <a:spcPts val="0"/>
              </a:spcAft>
              <a:buClr>
                <a:schemeClr val="dk2"/>
              </a:buClr>
              <a:buSzPts val="2800"/>
              <a:buNone/>
              <a:defRPr>
                <a:solidFill>
                  <a:schemeClr val="dk2"/>
                </a:solidFill>
                <a:latin typeface="Proxima Nova"/>
                <a:ea typeface="Proxima Nova"/>
                <a:cs typeface="Proxima Nova"/>
                <a:sym typeface="Proxima Nova"/>
              </a:defRPr>
            </a:lvl5pPr>
            <a:lvl6pPr lvl="5" rtl="0">
              <a:spcBef>
                <a:spcPts val="0"/>
              </a:spcBef>
              <a:spcAft>
                <a:spcPts val="0"/>
              </a:spcAft>
              <a:buClr>
                <a:schemeClr val="dk2"/>
              </a:buClr>
              <a:buSzPts val="2800"/>
              <a:buNone/>
              <a:defRPr>
                <a:solidFill>
                  <a:schemeClr val="dk2"/>
                </a:solidFill>
                <a:latin typeface="Proxima Nova"/>
                <a:ea typeface="Proxima Nova"/>
                <a:cs typeface="Proxima Nova"/>
                <a:sym typeface="Proxima Nova"/>
              </a:defRPr>
            </a:lvl6pPr>
            <a:lvl7pPr lvl="6" rtl="0">
              <a:spcBef>
                <a:spcPts val="0"/>
              </a:spcBef>
              <a:spcAft>
                <a:spcPts val="0"/>
              </a:spcAft>
              <a:buClr>
                <a:schemeClr val="dk2"/>
              </a:buClr>
              <a:buSzPts val="2800"/>
              <a:buNone/>
              <a:defRPr>
                <a:solidFill>
                  <a:schemeClr val="dk2"/>
                </a:solidFill>
                <a:latin typeface="Proxima Nova"/>
                <a:ea typeface="Proxima Nova"/>
                <a:cs typeface="Proxima Nova"/>
                <a:sym typeface="Proxima Nova"/>
              </a:defRPr>
            </a:lvl7pPr>
            <a:lvl8pPr lvl="7" rtl="0">
              <a:spcBef>
                <a:spcPts val="0"/>
              </a:spcBef>
              <a:spcAft>
                <a:spcPts val="0"/>
              </a:spcAft>
              <a:buClr>
                <a:schemeClr val="dk2"/>
              </a:buClr>
              <a:buSzPts val="2800"/>
              <a:buNone/>
              <a:defRPr>
                <a:solidFill>
                  <a:schemeClr val="dk2"/>
                </a:solidFill>
                <a:latin typeface="Proxima Nova"/>
                <a:ea typeface="Proxima Nova"/>
                <a:cs typeface="Proxima Nova"/>
                <a:sym typeface="Proxima Nova"/>
              </a:defRPr>
            </a:lvl8pPr>
            <a:lvl9pPr lvl="8" rtl="0">
              <a:spcBef>
                <a:spcPts val="0"/>
              </a:spcBef>
              <a:spcAft>
                <a:spcPts val="0"/>
              </a:spcAft>
              <a:buClr>
                <a:schemeClr val="dk2"/>
              </a:buClr>
              <a:buSzPts val="2800"/>
              <a:buNone/>
              <a:defRPr>
                <a:solidFill>
                  <a:schemeClr val="dk2"/>
                </a:solidFill>
                <a:latin typeface="Proxima Nova"/>
                <a:ea typeface="Proxima Nova"/>
                <a:cs typeface="Proxima Nova"/>
                <a:sym typeface="Proxima Nova"/>
              </a:defRPr>
            </a:lvl9pPr>
          </a:lstStyle>
          <a:p/>
        </p:txBody>
      </p:sp>
      <p:sp>
        <p:nvSpPr>
          <p:cNvPr id="959" name="Google Shape;959;p171"/>
          <p:cNvSpPr/>
          <p:nvPr/>
        </p:nvSpPr>
        <p:spPr>
          <a:xfrm>
            <a:off x="0" y="0"/>
            <a:ext cx="4255800" cy="5182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171"/>
          <p:cNvSpPr txBox="1"/>
          <p:nvPr>
            <p:ph idx="1" type="body"/>
          </p:nvPr>
        </p:nvSpPr>
        <p:spPr>
          <a:xfrm>
            <a:off x="5238075" y="1791400"/>
            <a:ext cx="3518100" cy="2849100"/>
          </a:xfrm>
          <a:prstGeom prst="rect">
            <a:avLst/>
          </a:prstGeom>
        </p:spPr>
        <p:txBody>
          <a:bodyPr anchorCtr="0" anchor="ctr" bIns="91425" lIns="91425" spcFirstLastPara="1" rIns="91425"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0"/>
              </a:spcBef>
              <a:spcAft>
                <a:spcPts val="0"/>
              </a:spcAft>
              <a:buClr>
                <a:schemeClr val="dk1"/>
              </a:buClr>
              <a:buSzPts val="1200"/>
              <a:buChar char="○"/>
              <a:defRPr sz="1200">
                <a:solidFill>
                  <a:schemeClr val="dk1"/>
                </a:solidFill>
              </a:defRPr>
            </a:lvl2pPr>
            <a:lvl3pPr indent="-304800" lvl="2" marL="1371600" rtl="0">
              <a:spcBef>
                <a:spcPts val="0"/>
              </a:spcBef>
              <a:spcAft>
                <a:spcPts val="0"/>
              </a:spcAft>
              <a:buClr>
                <a:schemeClr val="dk1"/>
              </a:buClr>
              <a:buSzPts val="1200"/>
              <a:buChar char="■"/>
              <a:defRPr sz="1200">
                <a:solidFill>
                  <a:schemeClr val="dk1"/>
                </a:solidFill>
              </a:defRPr>
            </a:lvl3pPr>
            <a:lvl4pPr indent="-304800" lvl="3" marL="1828800" rtl="0">
              <a:spcBef>
                <a:spcPts val="0"/>
              </a:spcBef>
              <a:spcAft>
                <a:spcPts val="0"/>
              </a:spcAft>
              <a:buClr>
                <a:schemeClr val="dk1"/>
              </a:buClr>
              <a:buSzPts val="1200"/>
              <a:buChar char="●"/>
              <a:defRPr sz="1200">
                <a:solidFill>
                  <a:schemeClr val="dk1"/>
                </a:solidFill>
              </a:defRPr>
            </a:lvl4pPr>
            <a:lvl5pPr indent="-304800" lvl="4" marL="2286000" rtl="0">
              <a:spcBef>
                <a:spcPts val="0"/>
              </a:spcBef>
              <a:spcAft>
                <a:spcPts val="0"/>
              </a:spcAft>
              <a:buClr>
                <a:schemeClr val="dk1"/>
              </a:buClr>
              <a:buSzPts val="1200"/>
              <a:buChar char="○"/>
              <a:defRPr sz="1200">
                <a:solidFill>
                  <a:schemeClr val="dk1"/>
                </a:solidFill>
              </a:defRPr>
            </a:lvl5pPr>
            <a:lvl6pPr indent="-304800" lvl="5" marL="2743200" rtl="0">
              <a:spcBef>
                <a:spcPts val="0"/>
              </a:spcBef>
              <a:spcAft>
                <a:spcPts val="0"/>
              </a:spcAft>
              <a:buClr>
                <a:schemeClr val="dk1"/>
              </a:buClr>
              <a:buSzPts val="1200"/>
              <a:buChar char="■"/>
              <a:defRPr sz="1200">
                <a:solidFill>
                  <a:schemeClr val="dk1"/>
                </a:solidFill>
              </a:defRPr>
            </a:lvl6pPr>
            <a:lvl7pPr indent="-304800" lvl="6" marL="3200400" rtl="0">
              <a:spcBef>
                <a:spcPts val="0"/>
              </a:spcBef>
              <a:spcAft>
                <a:spcPts val="0"/>
              </a:spcAft>
              <a:buClr>
                <a:schemeClr val="dk1"/>
              </a:buClr>
              <a:buSzPts val="1200"/>
              <a:buChar char="●"/>
              <a:defRPr sz="1200">
                <a:solidFill>
                  <a:schemeClr val="dk1"/>
                </a:solidFill>
              </a:defRPr>
            </a:lvl7pPr>
            <a:lvl8pPr indent="-304800" lvl="7" marL="3657600" rtl="0">
              <a:spcBef>
                <a:spcPts val="0"/>
              </a:spcBef>
              <a:spcAft>
                <a:spcPts val="0"/>
              </a:spcAft>
              <a:buClr>
                <a:schemeClr val="dk1"/>
              </a:buClr>
              <a:buSzPts val="1200"/>
              <a:buChar char="○"/>
              <a:defRPr sz="1200">
                <a:solidFill>
                  <a:schemeClr val="dk1"/>
                </a:solidFill>
              </a:defRPr>
            </a:lvl8pPr>
            <a:lvl9pPr indent="-304800" lvl="8" marL="4114800" rtl="0">
              <a:spcBef>
                <a:spcPts val="0"/>
              </a:spcBef>
              <a:spcAft>
                <a:spcPts val="0"/>
              </a:spcAft>
              <a:buClr>
                <a:schemeClr val="dk1"/>
              </a:buClr>
              <a:buSzPts val="1200"/>
              <a:buChar char="■"/>
              <a:defRPr sz="1200">
                <a:solidFill>
                  <a:schemeClr val="dk1"/>
                </a:solidFill>
              </a:defRPr>
            </a:lvl9pPr>
          </a:lstStyle>
          <a:p/>
        </p:txBody>
      </p:sp>
      <p:pic>
        <p:nvPicPr>
          <p:cNvPr id="961" name="Google Shape;961;p171"/>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ster 4" showMasterSp="0">
  <p:cSld name="TITLE_AND_BODY_4">
    <p:spTree>
      <p:nvGrpSpPr>
        <p:cNvPr id="962" name="Shape 962"/>
        <p:cNvGrpSpPr/>
        <p:nvPr/>
      </p:nvGrpSpPr>
      <p:grpSpPr>
        <a:xfrm>
          <a:off x="0" y="0"/>
          <a:ext cx="0" cy="0"/>
          <a:chOff x="0" y="0"/>
          <a:chExt cx="0" cy="0"/>
        </a:xfrm>
      </p:grpSpPr>
      <p:pic>
        <p:nvPicPr>
          <p:cNvPr id="963" name="Google Shape;963;p172"/>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4">
    <p:spTree>
      <p:nvGrpSpPr>
        <p:cNvPr id="964" name="Shape 964"/>
        <p:cNvGrpSpPr/>
        <p:nvPr/>
      </p:nvGrpSpPr>
      <p:grpSpPr>
        <a:xfrm>
          <a:off x="0" y="0"/>
          <a:ext cx="0" cy="0"/>
          <a:chOff x="0" y="0"/>
          <a:chExt cx="0" cy="0"/>
        </a:xfrm>
      </p:grpSpPr>
      <p:sp>
        <p:nvSpPr>
          <p:cNvPr id="965" name="Google Shape;965;p173"/>
          <p:cNvSpPr/>
          <p:nvPr/>
        </p:nvSpPr>
        <p:spPr>
          <a:xfrm flipH="1" rot="10800000">
            <a:off x="-7325" y="-30350"/>
            <a:ext cx="9201900" cy="26628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173"/>
          <p:cNvSpPr/>
          <p:nvPr/>
        </p:nvSpPr>
        <p:spPr>
          <a:xfrm>
            <a:off x="3711626" y="802025"/>
            <a:ext cx="688500" cy="688500"/>
          </a:xfrm>
          <a:prstGeom prst="ellipse">
            <a:avLst/>
          </a:prstGeom>
          <a:solidFill>
            <a:schemeClr val="accent5"/>
          </a:solidFill>
          <a:ln>
            <a:noFill/>
          </a:ln>
          <a:effectLst>
            <a:outerShdw blurRad="114300" rotWithShape="0" algn="bl" dir="4380000" dist="47625">
              <a:srgbClr val="000000">
                <a:alpha val="2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173"/>
          <p:cNvSpPr/>
          <p:nvPr/>
        </p:nvSpPr>
        <p:spPr>
          <a:xfrm>
            <a:off x="5493076" y="802025"/>
            <a:ext cx="688500" cy="688500"/>
          </a:xfrm>
          <a:prstGeom prst="ellipse">
            <a:avLst/>
          </a:prstGeom>
          <a:solidFill>
            <a:schemeClr val="accent5"/>
          </a:solidFill>
          <a:ln>
            <a:noFill/>
          </a:ln>
          <a:effectLst>
            <a:outerShdw blurRad="114300" rotWithShape="0" algn="bl" dir="4380000" dist="47625">
              <a:srgbClr val="000000">
                <a:alpha val="2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173"/>
          <p:cNvSpPr/>
          <p:nvPr/>
        </p:nvSpPr>
        <p:spPr>
          <a:xfrm>
            <a:off x="7415101" y="802025"/>
            <a:ext cx="688500" cy="688500"/>
          </a:xfrm>
          <a:prstGeom prst="ellipse">
            <a:avLst/>
          </a:prstGeom>
          <a:solidFill>
            <a:schemeClr val="accent5"/>
          </a:solidFill>
          <a:ln>
            <a:noFill/>
          </a:ln>
          <a:effectLst>
            <a:outerShdw blurRad="114300" rotWithShape="0" algn="bl" dir="4380000" dist="47625">
              <a:srgbClr val="000000">
                <a:alpha val="2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173"/>
          <p:cNvSpPr/>
          <p:nvPr/>
        </p:nvSpPr>
        <p:spPr>
          <a:xfrm>
            <a:off x="3711626" y="3149175"/>
            <a:ext cx="688500" cy="688500"/>
          </a:xfrm>
          <a:prstGeom prst="ellipse">
            <a:avLst/>
          </a:prstGeom>
          <a:solidFill>
            <a:schemeClr val="accent5"/>
          </a:solidFill>
          <a:ln>
            <a:noFill/>
          </a:ln>
          <a:effectLst>
            <a:outerShdw blurRad="114300" rotWithShape="0" algn="bl" dir="4380000" dist="47625">
              <a:srgbClr val="000000">
                <a:alpha val="12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173"/>
          <p:cNvSpPr/>
          <p:nvPr/>
        </p:nvSpPr>
        <p:spPr>
          <a:xfrm>
            <a:off x="5493076" y="3149175"/>
            <a:ext cx="688500" cy="688500"/>
          </a:xfrm>
          <a:prstGeom prst="ellipse">
            <a:avLst/>
          </a:prstGeom>
          <a:solidFill>
            <a:schemeClr val="accent5"/>
          </a:solidFill>
          <a:ln>
            <a:noFill/>
          </a:ln>
          <a:effectLst>
            <a:outerShdw blurRad="114300" rotWithShape="0" algn="bl" dir="4380000" dist="47625">
              <a:srgbClr val="000000">
                <a:alpha val="12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173"/>
          <p:cNvSpPr/>
          <p:nvPr/>
        </p:nvSpPr>
        <p:spPr>
          <a:xfrm>
            <a:off x="7415101" y="3149175"/>
            <a:ext cx="688500" cy="688500"/>
          </a:xfrm>
          <a:prstGeom prst="ellipse">
            <a:avLst/>
          </a:prstGeom>
          <a:solidFill>
            <a:schemeClr val="accent5"/>
          </a:solidFill>
          <a:ln>
            <a:noFill/>
          </a:ln>
          <a:effectLst>
            <a:outerShdw blurRad="114300" rotWithShape="0" algn="bl" dir="4380000" dist="47625">
              <a:srgbClr val="000000">
                <a:alpha val="12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173"/>
          <p:cNvSpPr txBox="1"/>
          <p:nvPr>
            <p:ph type="title"/>
          </p:nvPr>
        </p:nvSpPr>
        <p:spPr>
          <a:xfrm>
            <a:off x="577475" y="3284350"/>
            <a:ext cx="2614800" cy="1058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sz="2300"/>
            </a:lvl1pPr>
            <a:lvl2pPr lvl="1" rtl="0">
              <a:spcBef>
                <a:spcPts val="0"/>
              </a:spcBef>
              <a:spcAft>
                <a:spcPts val="0"/>
              </a:spcAft>
              <a:buNone/>
              <a:defRPr>
                <a:latin typeface="Roboto"/>
                <a:ea typeface="Roboto"/>
                <a:cs typeface="Roboto"/>
                <a:sym typeface="Roboto"/>
              </a:defRPr>
            </a:lvl2pPr>
            <a:lvl3pPr lvl="2" rtl="0">
              <a:spcBef>
                <a:spcPts val="0"/>
              </a:spcBef>
              <a:spcAft>
                <a:spcPts val="0"/>
              </a:spcAft>
              <a:buNone/>
              <a:defRPr>
                <a:latin typeface="Roboto"/>
                <a:ea typeface="Roboto"/>
                <a:cs typeface="Roboto"/>
                <a:sym typeface="Roboto"/>
              </a:defRPr>
            </a:lvl3pPr>
            <a:lvl4pPr lvl="3" rtl="0">
              <a:spcBef>
                <a:spcPts val="0"/>
              </a:spcBef>
              <a:spcAft>
                <a:spcPts val="0"/>
              </a:spcAft>
              <a:buNone/>
              <a:defRPr>
                <a:latin typeface="Roboto"/>
                <a:ea typeface="Roboto"/>
                <a:cs typeface="Roboto"/>
                <a:sym typeface="Roboto"/>
              </a:defRPr>
            </a:lvl4pPr>
            <a:lvl5pPr lvl="4" rtl="0">
              <a:spcBef>
                <a:spcPts val="0"/>
              </a:spcBef>
              <a:spcAft>
                <a:spcPts val="0"/>
              </a:spcAft>
              <a:buNone/>
              <a:defRPr>
                <a:latin typeface="Roboto"/>
                <a:ea typeface="Roboto"/>
                <a:cs typeface="Roboto"/>
                <a:sym typeface="Roboto"/>
              </a:defRPr>
            </a:lvl5pPr>
            <a:lvl6pPr lvl="5" rtl="0">
              <a:spcBef>
                <a:spcPts val="0"/>
              </a:spcBef>
              <a:spcAft>
                <a:spcPts val="0"/>
              </a:spcAft>
              <a:buNone/>
              <a:defRPr>
                <a:latin typeface="Roboto"/>
                <a:ea typeface="Roboto"/>
                <a:cs typeface="Roboto"/>
                <a:sym typeface="Roboto"/>
              </a:defRPr>
            </a:lvl6pPr>
            <a:lvl7pPr lvl="6" rtl="0">
              <a:spcBef>
                <a:spcPts val="0"/>
              </a:spcBef>
              <a:spcAft>
                <a:spcPts val="0"/>
              </a:spcAft>
              <a:buNone/>
              <a:defRPr>
                <a:latin typeface="Roboto"/>
                <a:ea typeface="Roboto"/>
                <a:cs typeface="Roboto"/>
                <a:sym typeface="Roboto"/>
              </a:defRPr>
            </a:lvl7pPr>
            <a:lvl8pPr lvl="7" rtl="0">
              <a:spcBef>
                <a:spcPts val="0"/>
              </a:spcBef>
              <a:spcAft>
                <a:spcPts val="0"/>
              </a:spcAft>
              <a:buNone/>
              <a:defRPr>
                <a:latin typeface="Roboto"/>
                <a:ea typeface="Roboto"/>
                <a:cs typeface="Roboto"/>
                <a:sym typeface="Roboto"/>
              </a:defRPr>
            </a:lvl8pPr>
            <a:lvl9pPr lvl="8" rtl="0">
              <a:spcBef>
                <a:spcPts val="0"/>
              </a:spcBef>
              <a:spcAft>
                <a:spcPts val="0"/>
              </a:spcAft>
              <a:buNone/>
              <a:defRPr>
                <a:latin typeface="Roboto"/>
                <a:ea typeface="Roboto"/>
                <a:cs typeface="Roboto"/>
                <a:sym typeface="Roboto"/>
              </a:defRPr>
            </a:lvl9pPr>
          </a:lstStyle>
          <a:p/>
        </p:txBody>
      </p:sp>
      <p:sp>
        <p:nvSpPr>
          <p:cNvPr id="973" name="Google Shape;973;p173"/>
          <p:cNvSpPr txBox="1"/>
          <p:nvPr>
            <p:ph idx="2" type="title"/>
          </p:nvPr>
        </p:nvSpPr>
        <p:spPr>
          <a:xfrm>
            <a:off x="577475" y="859875"/>
            <a:ext cx="2614800" cy="1058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sz="2300">
                <a:solidFill>
                  <a:schemeClr val="lt1"/>
                </a:solidFill>
              </a:defRPr>
            </a:lvl1pPr>
            <a:lvl2pPr lvl="1" rtl="0">
              <a:spcBef>
                <a:spcPts val="0"/>
              </a:spcBef>
              <a:spcAft>
                <a:spcPts val="0"/>
              </a:spcAft>
              <a:buNone/>
              <a:defRPr>
                <a:solidFill>
                  <a:schemeClr val="lt1"/>
                </a:solidFill>
                <a:latin typeface="Roboto"/>
                <a:ea typeface="Roboto"/>
                <a:cs typeface="Roboto"/>
                <a:sym typeface="Roboto"/>
              </a:defRPr>
            </a:lvl2pPr>
            <a:lvl3pPr lvl="2" rtl="0">
              <a:spcBef>
                <a:spcPts val="0"/>
              </a:spcBef>
              <a:spcAft>
                <a:spcPts val="0"/>
              </a:spcAft>
              <a:buNone/>
              <a:defRPr>
                <a:solidFill>
                  <a:schemeClr val="lt1"/>
                </a:solidFill>
                <a:latin typeface="Roboto"/>
                <a:ea typeface="Roboto"/>
                <a:cs typeface="Roboto"/>
                <a:sym typeface="Roboto"/>
              </a:defRPr>
            </a:lvl3pPr>
            <a:lvl4pPr lvl="3" rtl="0">
              <a:spcBef>
                <a:spcPts val="0"/>
              </a:spcBef>
              <a:spcAft>
                <a:spcPts val="0"/>
              </a:spcAft>
              <a:buNone/>
              <a:defRPr>
                <a:solidFill>
                  <a:schemeClr val="lt1"/>
                </a:solidFill>
                <a:latin typeface="Roboto"/>
                <a:ea typeface="Roboto"/>
                <a:cs typeface="Roboto"/>
                <a:sym typeface="Roboto"/>
              </a:defRPr>
            </a:lvl4pPr>
            <a:lvl5pPr lvl="4" rtl="0">
              <a:spcBef>
                <a:spcPts val="0"/>
              </a:spcBef>
              <a:spcAft>
                <a:spcPts val="0"/>
              </a:spcAft>
              <a:buNone/>
              <a:defRPr>
                <a:solidFill>
                  <a:schemeClr val="lt1"/>
                </a:solidFill>
                <a:latin typeface="Roboto"/>
                <a:ea typeface="Roboto"/>
                <a:cs typeface="Roboto"/>
                <a:sym typeface="Roboto"/>
              </a:defRPr>
            </a:lvl5pPr>
            <a:lvl6pPr lvl="5" rtl="0">
              <a:spcBef>
                <a:spcPts val="0"/>
              </a:spcBef>
              <a:spcAft>
                <a:spcPts val="0"/>
              </a:spcAft>
              <a:buNone/>
              <a:defRPr>
                <a:solidFill>
                  <a:schemeClr val="lt1"/>
                </a:solidFill>
                <a:latin typeface="Roboto"/>
                <a:ea typeface="Roboto"/>
                <a:cs typeface="Roboto"/>
                <a:sym typeface="Roboto"/>
              </a:defRPr>
            </a:lvl6pPr>
            <a:lvl7pPr lvl="6" rtl="0">
              <a:spcBef>
                <a:spcPts val="0"/>
              </a:spcBef>
              <a:spcAft>
                <a:spcPts val="0"/>
              </a:spcAft>
              <a:buNone/>
              <a:defRPr>
                <a:solidFill>
                  <a:schemeClr val="lt1"/>
                </a:solidFill>
                <a:latin typeface="Roboto"/>
                <a:ea typeface="Roboto"/>
                <a:cs typeface="Roboto"/>
                <a:sym typeface="Roboto"/>
              </a:defRPr>
            </a:lvl7pPr>
            <a:lvl8pPr lvl="7" rtl="0">
              <a:spcBef>
                <a:spcPts val="0"/>
              </a:spcBef>
              <a:spcAft>
                <a:spcPts val="0"/>
              </a:spcAft>
              <a:buNone/>
              <a:defRPr>
                <a:solidFill>
                  <a:schemeClr val="lt1"/>
                </a:solidFill>
                <a:latin typeface="Roboto"/>
                <a:ea typeface="Roboto"/>
                <a:cs typeface="Roboto"/>
                <a:sym typeface="Roboto"/>
              </a:defRPr>
            </a:lvl8pPr>
            <a:lvl9pPr lvl="8" rtl="0">
              <a:spcBef>
                <a:spcPts val="0"/>
              </a:spcBef>
              <a:spcAft>
                <a:spcPts val="0"/>
              </a:spcAft>
              <a:buNone/>
              <a:defRPr>
                <a:solidFill>
                  <a:schemeClr val="lt1"/>
                </a:solidFill>
                <a:latin typeface="Roboto"/>
                <a:ea typeface="Roboto"/>
                <a:cs typeface="Roboto"/>
                <a:sym typeface="Roboto"/>
              </a:defRPr>
            </a:lvl9pPr>
          </a:lstStyle>
          <a:p/>
        </p:txBody>
      </p:sp>
      <p:sp>
        <p:nvSpPr>
          <p:cNvPr id="974" name="Google Shape;974;p173"/>
          <p:cNvSpPr txBox="1"/>
          <p:nvPr>
            <p:ph idx="1" type="body"/>
          </p:nvPr>
        </p:nvSpPr>
        <p:spPr>
          <a:xfrm>
            <a:off x="3197050" y="3870775"/>
            <a:ext cx="1743900" cy="6186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0"/>
              </a:spcBef>
              <a:spcAft>
                <a:spcPts val="0"/>
              </a:spcAft>
              <a:buClr>
                <a:schemeClr val="dk1"/>
              </a:buClr>
              <a:buSzPts val="1200"/>
              <a:buChar char="○"/>
              <a:defRPr sz="1200">
                <a:solidFill>
                  <a:schemeClr val="dk1"/>
                </a:solidFill>
              </a:defRPr>
            </a:lvl2pPr>
            <a:lvl3pPr indent="-304800" lvl="2" marL="1371600" rtl="0">
              <a:spcBef>
                <a:spcPts val="0"/>
              </a:spcBef>
              <a:spcAft>
                <a:spcPts val="0"/>
              </a:spcAft>
              <a:buClr>
                <a:schemeClr val="dk1"/>
              </a:buClr>
              <a:buSzPts val="1200"/>
              <a:buChar char="■"/>
              <a:defRPr sz="1200">
                <a:solidFill>
                  <a:schemeClr val="dk1"/>
                </a:solidFill>
              </a:defRPr>
            </a:lvl3pPr>
            <a:lvl4pPr indent="-304800" lvl="3" marL="1828800" rtl="0">
              <a:spcBef>
                <a:spcPts val="0"/>
              </a:spcBef>
              <a:spcAft>
                <a:spcPts val="0"/>
              </a:spcAft>
              <a:buClr>
                <a:schemeClr val="dk1"/>
              </a:buClr>
              <a:buSzPts val="1200"/>
              <a:buChar char="●"/>
              <a:defRPr sz="1200">
                <a:solidFill>
                  <a:schemeClr val="dk1"/>
                </a:solidFill>
              </a:defRPr>
            </a:lvl4pPr>
            <a:lvl5pPr indent="-304800" lvl="4" marL="2286000" rtl="0">
              <a:spcBef>
                <a:spcPts val="0"/>
              </a:spcBef>
              <a:spcAft>
                <a:spcPts val="0"/>
              </a:spcAft>
              <a:buClr>
                <a:schemeClr val="dk1"/>
              </a:buClr>
              <a:buSzPts val="1200"/>
              <a:buChar char="○"/>
              <a:defRPr sz="1200">
                <a:solidFill>
                  <a:schemeClr val="dk1"/>
                </a:solidFill>
              </a:defRPr>
            </a:lvl5pPr>
            <a:lvl6pPr indent="-304800" lvl="5" marL="2743200" rtl="0">
              <a:spcBef>
                <a:spcPts val="0"/>
              </a:spcBef>
              <a:spcAft>
                <a:spcPts val="0"/>
              </a:spcAft>
              <a:buClr>
                <a:schemeClr val="dk1"/>
              </a:buClr>
              <a:buSzPts val="1200"/>
              <a:buChar char="■"/>
              <a:defRPr sz="1200">
                <a:solidFill>
                  <a:schemeClr val="dk1"/>
                </a:solidFill>
              </a:defRPr>
            </a:lvl6pPr>
            <a:lvl7pPr indent="-304800" lvl="6" marL="3200400" rtl="0">
              <a:spcBef>
                <a:spcPts val="0"/>
              </a:spcBef>
              <a:spcAft>
                <a:spcPts val="0"/>
              </a:spcAft>
              <a:buClr>
                <a:schemeClr val="dk1"/>
              </a:buClr>
              <a:buSzPts val="1200"/>
              <a:buChar char="●"/>
              <a:defRPr sz="1200">
                <a:solidFill>
                  <a:schemeClr val="dk1"/>
                </a:solidFill>
              </a:defRPr>
            </a:lvl7pPr>
            <a:lvl8pPr indent="-304800" lvl="7" marL="3657600" rtl="0">
              <a:spcBef>
                <a:spcPts val="0"/>
              </a:spcBef>
              <a:spcAft>
                <a:spcPts val="0"/>
              </a:spcAft>
              <a:buClr>
                <a:schemeClr val="dk1"/>
              </a:buClr>
              <a:buSzPts val="1200"/>
              <a:buChar char="○"/>
              <a:defRPr sz="1200">
                <a:solidFill>
                  <a:schemeClr val="dk1"/>
                </a:solidFill>
              </a:defRPr>
            </a:lvl8pPr>
            <a:lvl9pPr indent="-304800" lvl="8" marL="4114800" rtl="0">
              <a:spcBef>
                <a:spcPts val="0"/>
              </a:spcBef>
              <a:spcAft>
                <a:spcPts val="0"/>
              </a:spcAft>
              <a:buClr>
                <a:schemeClr val="dk1"/>
              </a:buClr>
              <a:buSzPts val="1200"/>
              <a:buChar char="■"/>
              <a:defRPr sz="1200">
                <a:solidFill>
                  <a:schemeClr val="dk1"/>
                </a:solidFill>
              </a:defRPr>
            </a:lvl9pPr>
          </a:lstStyle>
          <a:p/>
        </p:txBody>
      </p:sp>
      <p:sp>
        <p:nvSpPr>
          <p:cNvPr id="975" name="Google Shape;975;p173"/>
          <p:cNvSpPr txBox="1"/>
          <p:nvPr>
            <p:ph idx="3" type="body"/>
          </p:nvPr>
        </p:nvSpPr>
        <p:spPr>
          <a:xfrm>
            <a:off x="5020625" y="3870775"/>
            <a:ext cx="1743900" cy="6186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0"/>
              </a:spcBef>
              <a:spcAft>
                <a:spcPts val="0"/>
              </a:spcAft>
              <a:buClr>
                <a:schemeClr val="dk1"/>
              </a:buClr>
              <a:buSzPts val="1200"/>
              <a:buChar char="○"/>
              <a:defRPr sz="1200">
                <a:solidFill>
                  <a:schemeClr val="dk1"/>
                </a:solidFill>
              </a:defRPr>
            </a:lvl2pPr>
            <a:lvl3pPr indent="-304800" lvl="2" marL="1371600" rtl="0">
              <a:spcBef>
                <a:spcPts val="0"/>
              </a:spcBef>
              <a:spcAft>
                <a:spcPts val="0"/>
              </a:spcAft>
              <a:buClr>
                <a:schemeClr val="dk1"/>
              </a:buClr>
              <a:buSzPts val="1200"/>
              <a:buChar char="■"/>
              <a:defRPr sz="1200">
                <a:solidFill>
                  <a:schemeClr val="dk1"/>
                </a:solidFill>
              </a:defRPr>
            </a:lvl3pPr>
            <a:lvl4pPr indent="-304800" lvl="3" marL="1828800" rtl="0">
              <a:spcBef>
                <a:spcPts val="0"/>
              </a:spcBef>
              <a:spcAft>
                <a:spcPts val="0"/>
              </a:spcAft>
              <a:buClr>
                <a:schemeClr val="dk1"/>
              </a:buClr>
              <a:buSzPts val="1200"/>
              <a:buChar char="●"/>
              <a:defRPr sz="1200">
                <a:solidFill>
                  <a:schemeClr val="dk1"/>
                </a:solidFill>
              </a:defRPr>
            </a:lvl4pPr>
            <a:lvl5pPr indent="-304800" lvl="4" marL="2286000" rtl="0">
              <a:spcBef>
                <a:spcPts val="0"/>
              </a:spcBef>
              <a:spcAft>
                <a:spcPts val="0"/>
              </a:spcAft>
              <a:buClr>
                <a:schemeClr val="dk1"/>
              </a:buClr>
              <a:buSzPts val="1200"/>
              <a:buChar char="○"/>
              <a:defRPr sz="1200">
                <a:solidFill>
                  <a:schemeClr val="dk1"/>
                </a:solidFill>
              </a:defRPr>
            </a:lvl5pPr>
            <a:lvl6pPr indent="-304800" lvl="5" marL="2743200" rtl="0">
              <a:spcBef>
                <a:spcPts val="0"/>
              </a:spcBef>
              <a:spcAft>
                <a:spcPts val="0"/>
              </a:spcAft>
              <a:buClr>
                <a:schemeClr val="dk1"/>
              </a:buClr>
              <a:buSzPts val="1200"/>
              <a:buChar char="■"/>
              <a:defRPr sz="1200">
                <a:solidFill>
                  <a:schemeClr val="dk1"/>
                </a:solidFill>
              </a:defRPr>
            </a:lvl6pPr>
            <a:lvl7pPr indent="-304800" lvl="6" marL="3200400" rtl="0">
              <a:spcBef>
                <a:spcPts val="0"/>
              </a:spcBef>
              <a:spcAft>
                <a:spcPts val="0"/>
              </a:spcAft>
              <a:buClr>
                <a:schemeClr val="dk1"/>
              </a:buClr>
              <a:buSzPts val="1200"/>
              <a:buChar char="●"/>
              <a:defRPr sz="1200">
                <a:solidFill>
                  <a:schemeClr val="dk1"/>
                </a:solidFill>
              </a:defRPr>
            </a:lvl7pPr>
            <a:lvl8pPr indent="-304800" lvl="7" marL="3657600" rtl="0">
              <a:spcBef>
                <a:spcPts val="0"/>
              </a:spcBef>
              <a:spcAft>
                <a:spcPts val="0"/>
              </a:spcAft>
              <a:buClr>
                <a:schemeClr val="dk1"/>
              </a:buClr>
              <a:buSzPts val="1200"/>
              <a:buChar char="○"/>
              <a:defRPr sz="1200">
                <a:solidFill>
                  <a:schemeClr val="dk1"/>
                </a:solidFill>
              </a:defRPr>
            </a:lvl8pPr>
            <a:lvl9pPr indent="-304800" lvl="8" marL="4114800" rtl="0">
              <a:spcBef>
                <a:spcPts val="0"/>
              </a:spcBef>
              <a:spcAft>
                <a:spcPts val="0"/>
              </a:spcAft>
              <a:buClr>
                <a:schemeClr val="dk1"/>
              </a:buClr>
              <a:buSzPts val="1200"/>
              <a:buChar char="■"/>
              <a:defRPr sz="1200">
                <a:solidFill>
                  <a:schemeClr val="dk1"/>
                </a:solidFill>
              </a:defRPr>
            </a:lvl9pPr>
          </a:lstStyle>
          <a:p/>
        </p:txBody>
      </p:sp>
      <p:sp>
        <p:nvSpPr>
          <p:cNvPr id="976" name="Google Shape;976;p173"/>
          <p:cNvSpPr txBox="1"/>
          <p:nvPr>
            <p:ph idx="4" type="body"/>
          </p:nvPr>
        </p:nvSpPr>
        <p:spPr>
          <a:xfrm>
            <a:off x="6844200" y="3870775"/>
            <a:ext cx="1743900" cy="6186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0"/>
              </a:spcBef>
              <a:spcAft>
                <a:spcPts val="0"/>
              </a:spcAft>
              <a:buClr>
                <a:schemeClr val="dk1"/>
              </a:buClr>
              <a:buSzPts val="1200"/>
              <a:buChar char="○"/>
              <a:defRPr sz="1200">
                <a:solidFill>
                  <a:schemeClr val="dk1"/>
                </a:solidFill>
              </a:defRPr>
            </a:lvl2pPr>
            <a:lvl3pPr indent="-304800" lvl="2" marL="1371600" rtl="0">
              <a:spcBef>
                <a:spcPts val="0"/>
              </a:spcBef>
              <a:spcAft>
                <a:spcPts val="0"/>
              </a:spcAft>
              <a:buClr>
                <a:schemeClr val="dk1"/>
              </a:buClr>
              <a:buSzPts val="1200"/>
              <a:buChar char="■"/>
              <a:defRPr sz="1200">
                <a:solidFill>
                  <a:schemeClr val="dk1"/>
                </a:solidFill>
              </a:defRPr>
            </a:lvl3pPr>
            <a:lvl4pPr indent="-304800" lvl="3" marL="1828800" rtl="0">
              <a:spcBef>
                <a:spcPts val="0"/>
              </a:spcBef>
              <a:spcAft>
                <a:spcPts val="0"/>
              </a:spcAft>
              <a:buClr>
                <a:schemeClr val="dk1"/>
              </a:buClr>
              <a:buSzPts val="1200"/>
              <a:buChar char="●"/>
              <a:defRPr sz="1200">
                <a:solidFill>
                  <a:schemeClr val="dk1"/>
                </a:solidFill>
              </a:defRPr>
            </a:lvl4pPr>
            <a:lvl5pPr indent="-304800" lvl="4" marL="2286000" rtl="0">
              <a:spcBef>
                <a:spcPts val="0"/>
              </a:spcBef>
              <a:spcAft>
                <a:spcPts val="0"/>
              </a:spcAft>
              <a:buClr>
                <a:schemeClr val="dk1"/>
              </a:buClr>
              <a:buSzPts val="1200"/>
              <a:buChar char="○"/>
              <a:defRPr sz="1200">
                <a:solidFill>
                  <a:schemeClr val="dk1"/>
                </a:solidFill>
              </a:defRPr>
            </a:lvl5pPr>
            <a:lvl6pPr indent="-304800" lvl="5" marL="2743200" rtl="0">
              <a:spcBef>
                <a:spcPts val="0"/>
              </a:spcBef>
              <a:spcAft>
                <a:spcPts val="0"/>
              </a:spcAft>
              <a:buClr>
                <a:schemeClr val="dk1"/>
              </a:buClr>
              <a:buSzPts val="1200"/>
              <a:buChar char="■"/>
              <a:defRPr sz="1200">
                <a:solidFill>
                  <a:schemeClr val="dk1"/>
                </a:solidFill>
              </a:defRPr>
            </a:lvl6pPr>
            <a:lvl7pPr indent="-304800" lvl="6" marL="3200400" rtl="0">
              <a:spcBef>
                <a:spcPts val="0"/>
              </a:spcBef>
              <a:spcAft>
                <a:spcPts val="0"/>
              </a:spcAft>
              <a:buClr>
                <a:schemeClr val="dk1"/>
              </a:buClr>
              <a:buSzPts val="1200"/>
              <a:buChar char="●"/>
              <a:defRPr sz="1200">
                <a:solidFill>
                  <a:schemeClr val="dk1"/>
                </a:solidFill>
              </a:defRPr>
            </a:lvl7pPr>
            <a:lvl8pPr indent="-304800" lvl="7" marL="3657600" rtl="0">
              <a:spcBef>
                <a:spcPts val="0"/>
              </a:spcBef>
              <a:spcAft>
                <a:spcPts val="0"/>
              </a:spcAft>
              <a:buClr>
                <a:schemeClr val="dk1"/>
              </a:buClr>
              <a:buSzPts val="1200"/>
              <a:buChar char="○"/>
              <a:defRPr sz="1200">
                <a:solidFill>
                  <a:schemeClr val="dk1"/>
                </a:solidFill>
              </a:defRPr>
            </a:lvl8pPr>
            <a:lvl9pPr indent="-304800" lvl="8" marL="4114800" rtl="0">
              <a:spcBef>
                <a:spcPts val="0"/>
              </a:spcBef>
              <a:spcAft>
                <a:spcPts val="0"/>
              </a:spcAft>
              <a:buClr>
                <a:schemeClr val="dk1"/>
              </a:buClr>
              <a:buSzPts val="1200"/>
              <a:buChar char="■"/>
              <a:defRPr sz="1200">
                <a:solidFill>
                  <a:schemeClr val="dk1"/>
                </a:solidFill>
              </a:defRPr>
            </a:lvl9pPr>
          </a:lstStyle>
          <a:p/>
        </p:txBody>
      </p:sp>
      <p:sp>
        <p:nvSpPr>
          <p:cNvPr id="977" name="Google Shape;977;p173"/>
          <p:cNvSpPr txBox="1"/>
          <p:nvPr>
            <p:ph idx="5" type="body"/>
          </p:nvPr>
        </p:nvSpPr>
        <p:spPr>
          <a:xfrm>
            <a:off x="3197050" y="1558450"/>
            <a:ext cx="1743900" cy="6186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
        <p:nvSpPr>
          <p:cNvPr id="978" name="Google Shape;978;p173"/>
          <p:cNvSpPr txBox="1"/>
          <p:nvPr>
            <p:ph idx="6" type="body"/>
          </p:nvPr>
        </p:nvSpPr>
        <p:spPr>
          <a:xfrm>
            <a:off x="5020625" y="1558450"/>
            <a:ext cx="1743900" cy="6186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
        <p:nvSpPr>
          <p:cNvPr id="979" name="Google Shape;979;p173"/>
          <p:cNvSpPr txBox="1"/>
          <p:nvPr>
            <p:ph idx="7" type="body"/>
          </p:nvPr>
        </p:nvSpPr>
        <p:spPr>
          <a:xfrm>
            <a:off x="6844200" y="1558450"/>
            <a:ext cx="1743900" cy="6186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pic>
        <p:nvPicPr>
          <p:cNvPr id="980" name="Google Shape;980;p173"/>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Title">
  <p:cSld name="BLANK_1_1_1_1_1">
    <p:bg>
      <p:bgPr>
        <a:solidFill>
          <a:schemeClr val="accent2"/>
        </a:solidFill>
      </p:bgPr>
    </p:bg>
    <p:spTree>
      <p:nvGrpSpPr>
        <p:cNvPr id="981" name="Shape 981"/>
        <p:cNvGrpSpPr/>
        <p:nvPr/>
      </p:nvGrpSpPr>
      <p:grpSpPr>
        <a:xfrm>
          <a:off x="0" y="0"/>
          <a:ext cx="0" cy="0"/>
          <a:chOff x="0" y="0"/>
          <a:chExt cx="0" cy="0"/>
        </a:xfrm>
      </p:grpSpPr>
      <p:sp>
        <p:nvSpPr>
          <p:cNvPr id="982" name="Google Shape;982;p174"/>
          <p:cNvSpPr txBox="1"/>
          <p:nvPr>
            <p:ph type="title"/>
          </p:nvPr>
        </p:nvSpPr>
        <p:spPr>
          <a:xfrm>
            <a:off x="1323750" y="1385850"/>
            <a:ext cx="5985600" cy="10503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2"/>
              </a:buClr>
              <a:buSzPts val="4900"/>
              <a:buNone/>
              <a:defRPr sz="4900">
                <a:solidFill>
                  <a:schemeClr val="dk2"/>
                </a:solidFill>
              </a:defRPr>
            </a:lvl1pPr>
            <a:lvl2pPr lvl="1" rtl="0">
              <a:spcBef>
                <a:spcPts val="0"/>
              </a:spcBef>
              <a:spcAft>
                <a:spcPts val="0"/>
              </a:spcAft>
              <a:buClr>
                <a:schemeClr val="dk2"/>
              </a:buClr>
              <a:buSzPts val="2800"/>
              <a:buFont typeface="Proxima Nova Extrabold"/>
              <a:buNone/>
              <a:defRPr>
                <a:solidFill>
                  <a:schemeClr val="dk2"/>
                </a:solidFill>
                <a:latin typeface="Proxima Nova Extrabold"/>
                <a:ea typeface="Proxima Nova Extrabold"/>
                <a:cs typeface="Proxima Nova Extrabold"/>
                <a:sym typeface="Proxima Nova Extrabold"/>
              </a:defRPr>
            </a:lvl2pPr>
            <a:lvl3pPr lvl="2" rtl="0">
              <a:spcBef>
                <a:spcPts val="0"/>
              </a:spcBef>
              <a:spcAft>
                <a:spcPts val="0"/>
              </a:spcAft>
              <a:buClr>
                <a:schemeClr val="dk2"/>
              </a:buClr>
              <a:buSzPts val="2800"/>
              <a:buFont typeface="Proxima Nova Extrabold"/>
              <a:buNone/>
              <a:defRPr>
                <a:solidFill>
                  <a:schemeClr val="dk2"/>
                </a:solidFill>
                <a:latin typeface="Proxima Nova Extrabold"/>
                <a:ea typeface="Proxima Nova Extrabold"/>
                <a:cs typeface="Proxima Nova Extrabold"/>
                <a:sym typeface="Proxima Nova Extrabold"/>
              </a:defRPr>
            </a:lvl3pPr>
            <a:lvl4pPr lvl="3" rtl="0">
              <a:spcBef>
                <a:spcPts val="0"/>
              </a:spcBef>
              <a:spcAft>
                <a:spcPts val="0"/>
              </a:spcAft>
              <a:buClr>
                <a:schemeClr val="dk2"/>
              </a:buClr>
              <a:buSzPts val="2800"/>
              <a:buFont typeface="Proxima Nova Extrabold"/>
              <a:buNone/>
              <a:defRPr>
                <a:solidFill>
                  <a:schemeClr val="dk2"/>
                </a:solidFill>
                <a:latin typeface="Proxima Nova Extrabold"/>
                <a:ea typeface="Proxima Nova Extrabold"/>
                <a:cs typeface="Proxima Nova Extrabold"/>
                <a:sym typeface="Proxima Nova Extrabold"/>
              </a:defRPr>
            </a:lvl4pPr>
            <a:lvl5pPr lvl="4" rtl="0">
              <a:spcBef>
                <a:spcPts val="0"/>
              </a:spcBef>
              <a:spcAft>
                <a:spcPts val="0"/>
              </a:spcAft>
              <a:buClr>
                <a:schemeClr val="dk2"/>
              </a:buClr>
              <a:buSzPts val="2800"/>
              <a:buFont typeface="Proxima Nova Extrabold"/>
              <a:buNone/>
              <a:defRPr>
                <a:solidFill>
                  <a:schemeClr val="dk2"/>
                </a:solidFill>
                <a:latin typeface="Proxima Nova Extrabold"/>
                <a:ea typeface="Proxima Nova Extrabold"/>
                <a:cs typeface="Proxima Nova Extrabold"/>
                <a:sym typeface="Proxima Nova Extrabold"/>
              </a:defRPr>
            </a:lvl5pPr>
            <a:lvl6pPr lvl="5" rtl="0">
              <a:spcBef>
                <a:spcPts val="0"/>
              </a:spcBef>
              <a:spcAft>
                <a:spcPts val="0"/>
              </a:spcAft>
              <a:buClr>
                <a:schemeClr val="dk2"/>
              </a:buClr>
              <a:buSzPts val="2800"/>
              <a:buFont typeface="Proxima Nova Extrabold"/>
              <a:buNone/>
              <a:defRPr>
                <a:solidFill>
                  <a:schemeClr val="dk2"/>
                </a:solidFill>
                <a:latin typeface="Proxima Nova Extrabold"/>
                <a:ea typeface="Proxima Nova Extrabold"/>
                <a:cs typeface="Proxima Nova Extrabold"/>
                <a:sym typeface="Proxima Nova Extrabold"/>
              </a:defRPr>
            </a:lvl6pPr>
            <a:lvl7pPr lvl="6" rtl="0">
              <a:spcBef>
                <a:spcPts val="0"/>
              </a:spcBef>
              <a:spcAft>
                <a:spcPts val="0"/>
              </a:spcAft>
              <a:buClr>
                <a:schemeClr val="dk2"/>
              </a:buClr>
              <a:buSzPts val="2800"/>
              <a:buFont typeface="Proxima Nova Extrabold"/>
              <a:buNone/>
              <a:defRPr>
                <a:solidFill>
                  <a:schemeClr val="dk2"/>
                </a:solidFill>
                <a:latin typeface="Proxima Nova Extrabold"/>
                <a:ea typeface="Proxima Nova Extrabold"/>
                <a:cs typeface="Proxima Nova Extrabold"/>
                <a:sym typeface="Proxima Nova Extrabold"/>
              </a:defRPr>
            </a:lvl7pPr>
            <a:lvl8pPr lvl="7" rtl="0">
              <a:spcBef>
                <a:spcPts val="0"/>
              </a:spcBef>
              <a:spcAft>
                <a:spcPts val="0"/>
              </a:spcAft>
              <a:buClr>
                <a:schemeClr val="dk2"/>
              </a:buClr>
              <a:buSzPts val="2800"/>
              <a:buFont typeface="Proxima Nova Extrabold"/>
              <a:buNone/>
              <a:defRPr>
                <a:solidFill>
                  <a:schemeClr val="dk2"/>
                </a:solidFill>
                <a:latin typeface="Proxima Nova Extrabold"/>
                <a:ea typeface="Proxima Nova Extrabold"/>
                <a:cs typeface="Proxima Nova Extrabold"/>
                <a:sym typeface="Proxima Nova Extrabold"/>
              </a:defRPr>
            </a:lvl8pPr>
            <a:lvl9pPr lvl="8" rtl="0">
              <a:spcBef>
                <a:spcPts val="0"/>
              </a:spcBef>
              <a:spcAft>
                <a:spcPts val="0"/>
              </a:spcAft>
              <a:buClr>
                <a:schemeClr val="dk2"/>
              </a:buClr>
              <a:buSzPts val="2800"/>
              <a:buFont typeface="Proxima Nova Extrabold"/>
              <a:buNone/>
              <a:defRPr>
                <a:solidFill>
                  <a:schemeClr val="dk2"/>
                </a:solidFill>
                <a:latin typeface="Proxima Nova Extrabold"/>
                <a:ea typeface="Proxima Nova Extrabold"/>
                <a:cs typeface="Proxima Nova Extrabold"/>
                <a:sym typeface="Proxima Nova Extrabold"/>
              </a:defRPr>
            </a:lvl9pPr>
          </a:lstStyle>
          <a:p/>
        </p:txBody>
      </p:sp>
      <p:sp>
        <p:nvSpPr>
          <p:cNvPr id="983" name="Google Shape;983;p174"/>
          <p:cNvSpPr txBox="1"/>
          <p:nvPr>
            <p:ph idx="2" type="title"/>
          </p:nvPr>
        </p:nvSpPr>
        <p:spPr>
          <a:xfrm>
            <a:off x="1323750" y="2983000"/>
            <a:ext cx="5985600" cy="10503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2"/>
              </a:buClr>
              <a:buSzPts val="2000"/>
              <a:buFont typeface="Proxima Nova Semibold"/>
              <a:buNone/>
              <a:defRPr sz="2000">
                <a:solidFill>
                  <a:schemeClr val="dk2"/>
                </a:solidFill>
                <a:latin typeface="Proxima Nova Semibold"/>
                <a:ea typeface="Proxima Nova Semibold"/>
                <a:cs typeface="Proxima Nova Semibold"/>
                <a:sym typeface="Proxima Nova Semibold"/>
              </a:defRPr>
            </a:lvl1pPr>
            <a:lvl2pPr lvl="1" rtl="0">
              <a:spcBef>
                <a:spcPts val="0"/>
              </a:spcBef>
              <a:spcAft>
                <a:spcPts val="0"/>
              </a:spcAft>
              <a:buClr>
                <a:schemeClr val="dk2"/>
              </a:buClr>
              <a:buSzPts val="2000"/>
              <a:buFont typeface="Proxima Nova"/>
              <a:buNone/>
              <a:defRPr sz="2000">
                <a:solidFill>
                  <a:schemeClr val="dk2"/>
                </a:solidFill>
                <a:latin typeface="Proxima Nova"/>
                <a:ea typeface="Proxima Nova"/>
                <a:cs typeface="Proxima Nova"/>
                <a:sym typeface="Proxima Nova"/>
              </a:defRPr>
            </a:lvl2pPr>
            <a:lvl3pPr lvl="2" rtl="0">
              <a:spcBef>
                <a:spcPts val="0"/>
              </a:spcBef>
              <a:spcAft>
                <a:spcPts val="0"/>
              </a:spcAft>
              <a:buClr>
                <a:schemeClr val="dk2"/>
              </a:buClr>
              <a:buSzPts val="2000"/>
              <a:buFont typeface="Proxima Nova"/>
              <a:buNone/>
              <a:defRPr sz="2000">
                <a:solidFill>
                  <a:schemeClr val="dk2"/>
                </a:solidFill>
                <a:latin typeface="Proxima Nova"/>
                <a:ea typeface="Proxima Nova"/>
                <a:cs typeface="Proxima Nova"/>
                <a:sym typeface="Proxima Nova"/>
              </a:defRPr>
            </a:lvl3pPr>
            <a:lvl4pPr lvl="3" rtl="0">
              <a:spcBef>
                <a:spcPts val="0"/>
              </a:spcBef>
              <a:spcAft>
                <a:spcPts val="0"/>
              </a:spcAft>
              <a:buClr>
                <a:schemeClr val="dk2"/>
              </a:buClr>
              <a:buSzPts val="2000"/>
              <a:buFont typeface="Proxima Nova"/>
              <a:buNone/>
              <a:defRPr sz="2000">
                <a:solidFill>
                  <a:schemeClr val="dk2"/>
                </a:solidFill>
                <a:latin typeface="Proxima Nova"/>
                <a:ea typeface="Proxima Nova"/>
                <a:cs typeface="Proxima Nova"/>
                <a:sym typeface="Proxima Nova"/>
              </a:defRPr>
            </a:lvl4pPr>
            <a:lvl5pPr lvl="4" rtl="0">
              <a:spcBef>
                <a:spcPts val="0"/>
              </a:spcBef>
              <a:spcAft>
                <a:spcPts val="0"/>
              </a:spcAft>
              <a:buClr>
                <a:schemeClr val="dk2"/>
              </a:buClr>
              <a:buSzPts val="2000"/>
              <a:buFont typeface="Proxima Nova"/>
              <a:buNone/>
              <a:defRPr sz="2000">
                <a:solidFill>
                  <a:schemeClr val="dk2"/>
                </a:solidFill>
                <a:latin typeface="Proxima Nova"/>
                <a:ea typeface="Proxima Nova"/>
                <a:cs typeface="Proxima Nova"/>
                <a:sym typeface="Proxima Nova"/>
              </a:defRPr>
            </a:lvl5pPr>
            <a:lvl6pPr lvl="5" rtl="0">
              <a:spcBef>
                <a:spcPts val="0"/>
              </a:spcBef>
              <a:spcAft>
                <a:spcPts val="0"/>
              </a:spcAft>
              <a:buClr>
                <a:schemeClr val="dk2"/>
              </a:buClr>
              <a:buSzPts val="2000"/>
              <a:buFont typeface="Proxima Nova"/>
              <a:buNone/>
              <a:defRPr sz="2000">
                <a:solidFill>
                  <a:schemeClr val="dk2"/>
                </a:solidFill>
                <a:latin typeface="Proxima Nova"/>
                <a:ea typeface="Proxima Nova"/>
                <a:cs typeface="Proxima Nova"/>
                <a:sym typeface="Proxima Nova"/>
              </a:defRPr>
            </a:lvl6pPr>
            <a:lvl7pPr lvl="6" rtl="0">
              <a:spcBef>
                <a:spcPts val="0"/>
              </a:spcBef>
              <a:spcAft>
                <a:spcPts val="0"/>
              </a:spcAft>
              <a:buClr>
                <a:schemeClr val="dk2"/>
              </a:buClr>
              <a:buSzPts val="2000"/>
              <a:buFont typeface="Proxima Nova"/>
              <a:buNone/>
              <a:defRPr sz="2000">
                <a:solidFill>
                  <a:schemeClr val="dk2"/>
                </a:solidFill>
                <a:latin typeface="Proxima Nova"/>
                <a:ea typeface="Proxima Nova"/>
                <a:cs typeface="Proxima Nova"/>
                <a:sym typeface="Proxima Nova"/>
              </a:defRPr>
            </a:lvl7pPr>
            <a:lvl8pPr lvl="7" rtl="0">
              <a:spcBef>
                <a:spcPts val="0"/>
              </a:spcBef>
              <a:spcAft>
                <a:spcPts val="0"/>
              </a:spcAft>
              <a:buClr>
                <a:schemeClr val="dk2"/>
              </a:buClr>
              <a:buSzPts val="2000"/>
              <a:buFont typeface="Proxima Nova"/>
              <a:buNone/>
              <a:defRPr sz="2000">
                <a:solidFill>
                  <a:schemeClr val="dk2"/>
                </a:solidFill>
                <a:latin typeface="Proxima Nova"/>
                <a:ea typeface="Proxima Nova"/>
                <a:cs typeface="Proxima Nova"/>
                <a:sym typeface="Proxima Nova"/>
              </a:defRPr>
            </a:lvl8pPr>
            <a:lvl9pPr lvl="8" rtl="0">
              <a:spcBef>
                <a:spcPts val="0"/>
              </a:spcBef>
              <a:spcAft>
                <a:spcPts val="0"/>
              </a:spcAft>
              <a:buClr>
                <a:schemeClr val="dk2"/>
              </a:buClr>
              <a:buSzPts val="2000"/>
              <a:buFont typeface="Proxima Nova"/>
              <a:buNone/>
              <a:defRPr sz="2000">
                <a:solidFill>
                  <a:schemeClr val="dk2"/>
                </a:solidFill>
                <a:latin typeface="Proxima Nova"/>
                <a:ea typeface="Proxima Nova"/>
                <a:cs typeface="Proxima Nova"/>
                <a:sym typeface="Proxima Nova"/>
              </a:defRPr>
            </a:lvl9pPr>
          </a:lstStyle>
          <a:p/>
        </p:txBody>
      </p:sp>
      <p:pic>
        <p:nvPicPr>
          <p:cNvPr id="984" name="Google Shape;984;p174"/>
          <p:cNvPicPr preferRelativeResize="0"/>
          <p:nvPr/>
        </p:nvPicPr>
        <p:blipFill>
          <a:blip r:embed="rId2">
            <a:alphaModFix/>
          </a:blip>
          <a:stretch>
            <a:fillRect/>
          </a:stretch>
        </p:blipFill>
        <p:spPr>
          <a:xfrm>
            <a:off x="8265853" y="4641675"/>
            <a:ext cx="866700" cy="535900"/>
          </a:xfrm>
          <a:prstGeom prst="rect">
            <a:avLst/>
          </a:prstGeom>
          <a:noFill/>
          <a:ln>
            <a:noFill/>
          </a:ln>
        </p:spPr>
      </p:pic>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Sections">
  <p:cSld name="CUSTOM_2">
    <p:bg>
      <p:bgPr>
        <a:solidFill>
          <a:schemeClr val="dk2"/>
        </a:solidFill>
      </p:bgPr>
    </p:bg>
    <p:spTree>
      <p:nvGrpSpPr>
        <p:cNvPr id="985" name="Shape 985"/>
        <p:cNvGrpSpPr/>
        <p:nvPr/>
      </p:nvGrpSpPr>
      <p:grpSpPr>
        <a:xfrm>
          <a:off x="0" y="0"/>
          <a:ext cx="0" cy="0"/>
          <a:chOff x="0" y="0"/>
          <a:chExt cx="0" cy="0"/>
        </a:xfrm>
      </p:grpSpPr>
      <p:sp>
        <p:nvSpPr>
          <p:cNvPr id="986" name="Google Shape;986;p175"/>
          <p:cNvSpPr txBox="1"/>
          <p:nvPr>
            <p:ph type="title"/>
          </p:nvPr>
        </p:nvSpPr>
        <p:spPr>
          <a:xfrm>
            <a:off x="518125" y="421125"/>
            <a:ext cx="76401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700"/>
              <a:buFont typeface="Proxima Nova Extrabold"/>
              <a:buNone/>
              <a:defRPr sz="2700">
                <a:solidFill>
                  <a:schemeClr val="lt1"/>
                </a:solidFill>
                <a:latin typeface="Proxima Nova Extrabold"/>
                <a:ea typeface="Proxima Nova Extrabold"/>
                <a:cs typeface="Proxima Nova Extrabold"/>
                <a:sym typeface="Proxima Nova Extrabold"/>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987" name="Google Shape;987;p175"/>
          <p:cNvSpPr/>
          <p:nvPr/>
        </p:nvSpPr>
        <p:spPr>
          <a:xfrm>
            <a:off x="0" y="1282075"/>
            <a:ext cx="3048000" cy="38613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175"/>
          <p:cNvSpPr/>
          <p:nvPr/>
        </p:nvSpPr>
        <p:spPr>
          <a:xfrm>
            <a:off x="3047984" y="1282075"/>
            <a:ext cx="3048000" cy="3861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175"/>
          <p:cNvSpPr/>
          <p:nvPr/>
        </p:nvSpPr>
        <p:spPr>
          <a:xfrm>
            <a:off x="6095997" y="1282075"/>
            <a:ext cx="3048000" cy="3861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90" name="Google Shape;990;p175"/>
          <p:cNvPicPr preferRelativeResize="0"/>
          <p:nvPr/>
        </p:nvPicPr>
        <p:blipFill>
          <a:blip r:embed="rId2">
            <a:alphaModFix/>
          </a:blip>
          <a:stretch>
            <a:fillRect/>
          </a:stretch>
        </p:blipFill>
        <p:spPr>
          <a:xfrm>
            <a:off x="8113453" y="4489275"/>
            <a:ext cx="866700" cy="535900"/>
          </a:xfrm>
          <a:prstGeom prst="rect">
            <a:avLst/>
          </a:prstGeom>
          <a:noFill/>
          <a:ln>
            <a:noFill/>
          </a:ln>
        </p:spPr>
      </p:pic>
      <p:sp>
        <p:nvSpPr>
          <p:cNvPr id="991" name="Google Shape;991;p175"/>
          <p:cNvSpPr txBox="1"/>
          <p:nvPr/>
        </p:nvSpPr>
        <p:spPr>
          <a:xfrm>
            <a:off x="558075" y="1920675"/>
            <a:ext cx="2101800" cy="2667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800">
              <a:solidFill>
                <a:schemeClr val="lt1"/>
              </a:solidFill>
              <a:latin typeface="Proxima Nova"/>
              <a:ea typeface="Proxima Nova"/>
              <a:cs typeface="Proxima Nova"/>
              <a:sym typeface="Proxima Nova"/>
            </a:endParaRPr>
          </a:p>
        </p:txBody>
      </p:sp>
      <p:sp>
        <p:nvSpPr>
          <p:cNvPr id="992" name="Google Shape;992;p175"/>
          <p:cNvSpPr txBox="1"/>
          <p:nvPr/>
        </p:nvSpPr>
        <p:spPr>
          <a:xfrm>
            <a:off x="6362773" y="1920675"/>
            <a:ext cx="2513700" cy="2667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800">
              <a:solidFill>
                <a:schemeClr val="lt1"/>
              </a:solidFill>
              <a:latin typeface="Proxima Nova"/>
              <a:ea typeface="Proxima Nova"/>
              <a:cs typeface="Proxima Nova"/>
              <a:sym typeface="Proxima Nova"/>
            </a:endParaRPr>
          </a:p>
        </p:txBody>
      </p:sp>
      <p:sp>
        <p:nvSpPr>
          <p:cNvPr id="993" name="Google Shape;993;p175"/>
          <p:cNvSpPr txBox="1"/>
          <p:nvPr>
            <p:ph idx="1" type="subTitle"/>
          </p:nvPr>
        </p:nvSpPr>
        <p:spPr>
          <a:xfrm>
            <a:off x="518125" y="1485675"/>
            <a:ext cx="2101800" cy="4698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1"/>
              </a:buClr>
              <a:buSzPts val="1400"/>
              <a:buFont typeface="Proxima Nova Extrabold"/>
              <a:buNone/>
              <a:defRPr sz="1400">
                <a:solidFill>
                  <a:schemeClr val="dk1"/>
                </a:solidFill>
                <a:highlight>
                  <a:schemeClr val="accent2"/>
                </a:highlight>
                <a:latin typeface="Proxima Nova Extrabold"/>
                <a:ea typeface="Proxima Nova Extrabold"/>
                <a:cs typeface="Proxima Nova Extrabold"/>
                <a:sym typeface="Proxima Nova Extrabold"/>
              </a:defRPr>
            </a:lvl1pPr>
            <a:lvl2pPr lvl="1"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2pPr>
            <a:lvl3pPr lvl="2"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3pPr>
            <a:lvl4pPr lvl="3"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4pPr>
            <a:lvl5pPr lvl="4"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5pPr>
            <a:lvl6pPr lvl="5"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6pPr>
            <a:lvl7pPr lvl="6"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7pPr>
            <a:lvl8pPr lvl="7"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8pPr>
            <a:lvl9pPr lvl="8"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9pPr>
          </a:lstStyle>
          <a:p/>
        </p:txBody>
      </p:sp>
      <p:sp>
        <p:nvSpPr>
          <p:cNvPr id="994" name="Google Shape;994;p175"/>
          <p:cNvSpPr txBox="1"/>
          <p:nvPr>
            <p:ph idx="2" type="body"/>
          </p:nvPr>
        </p:nvSpPr>
        <p:spPr>
          <a:xfrm>
            <a:off x="518125" y="1903225"/>
            <a:ext cx="2294700" cy="26190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b="1" sz="1200">
                <a:solidFill>
                  <a:schemeClr val="lt1"/>
                </a:solidFill>
              </a:defRPr>
            </a:lvl1pPr>
            <a:lvl2pPr indent="-304800" lvl="1" marL="914400" rtl="0">
              <a:spcBef>
                <a:spcPts val="0"/>
              </a:spcBef>
              <a:spcAft>
                <a:spcPts val="0"/>
              </a:spcAft>
              <a:buClr>
                <a:schemeClr val="lt1"/>
              </a:buClr>
              <a:buSzPts val="1200"/>
              <a:buChar char="○"/>
              <a:defRPr b="1" sz="1200">
                <a:solidFill>
                  <a:schemeClr val="lt1"/>
                </a:solidFill>
              </a:defRPr>
            </a:lvl2pPr>
            <a:lvl3pPr indent="-304800" lvl="2" marL="1371600" rtl="0">
              <a:spcBef>
                <a:spcPts val="0"/>
              </a:spcBef>
              <a:spcAft>
                <a:spcPts val="0"/>
              </a:spcAft>
              <a:buClr>
                <a:schemeClr val="lt1"/>
              </a:buClr>
              <a:buSzPts val="1200"/>
              <a:buChar char="■"/>
              <a:defRPr b="1" sz="1200">
                <a:solidFill>
                  <a:schemeClr val="lt1"/>
                </a:solidFill>
              </a:defRPr>
            </a:lvl3pPr>
            <a:lvl4pPr indent="-304800" lvl="3" marL="1828800" rtl="0">
              <a:spcBef>
                <a:spcPts val="0"/>
              </a:spcBef>
              <a:spcAft>
                <a:spcPts val="0"/>
              </a:spcAft>
              <a:buClr>
                <a:schemeClr val="lt1"/>
              </a:buClr>
              <a:buSzPts val="1200"/>
              <a:buChar char="●"/>
              <a:defRPr b="1" sz="1200">
                <a:solidFill>
                  <a:schemeClr val="lt1"/>
                </a:solidFill>
              </a:defRPr>
            </a:lvl4pPr>
            <a:lvl5pPr indent="-304800" lvl="4" marL="2286000" rtl="0">
              <a:spcBef>
                <a:spcPts val="0"/>
              </a:spcBef>
              <a:spcAft>
                <a:spcPts val="0"/>
              </a:spcAft>
              <a:buClr>
                <a:schemeClr val="lt1"/>
              </a:buClr>
              <a:buSzPts val="1200"/>
              <a:buChar char="○"/>
              <a:defRPr b="1" sz="1200">
                <a:solidFill>
                  <a:schemeClr val="lt1"/>
                </a:solidFill>
              </a:defRPr>
            </a:lvl5pPr>
            <a:lvl6pPr indent="-304800" lvl="5" marL="2743200" rtl="0">
              <a:spcBef>
                <a:spcPts val="0"/>
              </a:spcBef>
              <a:spcAft>
                <a:spcPts val="0"/>
              </a:spcAft>
              <a:buClr>
                <a:schemeClr val="lt1"/>
              </a:buClr>
              <a:buSzPts val="1200"/>
              <a:buChar char="■"/>
              <a:defRPr b="1" sz="1200">
                <a:solidFill>
                  <a:schemeClr val="lt1"/>
                </a:solidFill>
              </a:defRPr>
            </a:lvl6pPr>
            <a:lvl7pPr indent="-304800" lvl="6" marL="3200400" rtl="0">
              <a:spcBef>
                <a:spcPts val="0"/>
              </a:spcBef>
              <a:spcAft>
                <a:spcPts val="0"/>
              </a:spcAft>
              <a:buClr>
                <a:schemeClr val="lt1"/>
              </a:buClr>
              <a:buSzPts val="1200"/>
              <a:buChar char="●"/>
              <a:defRPr b="1" sz="1200">
                <a:solidFill>
                  <a:schemeClr val="lt1"/>
                </a:solidFill>
              </a:defRPr>
            </a:lvl7pPr>
            <a:lvl8pPr indent="-304800" lvl="7" marL="3657600" rtl="0">
              <a:spcBef>
                <a:spcPts val="0"/>
              </a:spcBef>
              <a:spcAft>
                <a:spcPts val="0"/>
              </a:spcAft>
              <a:buClr>
                <a:schemeClr val="lt1"/>
              </a:buClr>
              <a:buSzPts val="1200"/>
              <a:buChar char="○"/>
              <a:defRPr b="1" sz="1200">
                <a:solidFill>
                  <a:schemeClr val="lt1"/>
                </a:solidFill>
              </a:defRPr>
            </a:lvl8pPr>
            <a:lvl9pPr indent="-304800" lvl="8" marL="4114800" rtl="0">
              <a:spcBef>
                <a:spcPts val="0"/>
              </a:spcBef>
              <a:spcAft>
                <a:spcPts val="0"/>
              </a:spcAft>
              <a:buClr>
                <a:schemeClr val="lt1"/>
              </a:buClr>
              <a:buSzPts val="1200"/>
              <a:buChar char="■"/>
              <a:defRPr b="1" sz="1200">
                <a:solidFill>
                  <a:schemeClr val="lt1"/>
                </a:solidFill>
              </a:defRPr>
            </a:lvl9pPr>
          </a:lstStyle>
          <a:p/>
        </p:txBody>
      </p:sp>
      <p:sp>
        <p:nvSpPr>
          <p:cNvPr id="995" name="Google Shape;995;p175"/>
          <p:cNvSpPr txBox="1"/>
          <p:nvPr>
            <p:ph idx="3" type="subTitle"/>
          </p:nvPr>
        </p:nvSpPr>
        <p:spPr>
          <a:xfrm>
            <a:off x="3359900" y="1485675"/>
            <a:ext cx="2101800" cy="4698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1"/>
              </a:buClr>
              <a:buSzPts val="1400"/>
              <a:buFont typeface="Proxima Nova Extrabold"/>
              <a:buNone/>
              <a:defRPr sz="1400">
                <a:solidFill>
                  <a:schemeClr val="dk1"/>
                </a:solidFill>
                <a:highlight>
                  <a:schemeClr val="accent2"/>
                </a:highlight>
                <a:latin typeface="Proxima Nova Extrabold"/>
                <a:ea typeface="Proxima Nova Extrabold"/>
                <a:cs typeface="Proxima Nova Extrabold"/>
                <a:sym typeface="Proxima Nova Extrabold"/>
              </a:defRPr>
            </a:lvl1pPr>
            <a:lvl2pPr lvl="1"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2pPr>
            <a:lvl3pPr lvl="2"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3pPr>
            <a:lvl4pPr lvl="3"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4pPr>
            <a:lvl5pPr lvl="4"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5pPr>
            <a:lvl6pPr lvl="5"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6pPr>
            <a:lvl7pPr lvl="6"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7pPr>
            <a:lvl8pPr lvl="7"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8pPr>
            <a:lvl9pPr lvl="8"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9pPr>
          </a:lstStyle>
          <a:p/>
        </p:txBody>
      </p:sp>
      <p:sp>
        <p:nvSpPr>
          <p:cNvPr id="996" name="Google Shape;996;p175"/>
          <p:cNvSpPr txBox="1"/>
          <p:nvPr>
            <p:ph idx="4" type="body"/>
          </p:nvPr>
        </p:nvSpPr>
        <p:spPr>
          <a:xfrm>
            <a:off x="3359900" y="1903225"/>
            <a:ext cx="2294700" cy="26190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b="1" sz="1200">
                <a:solidFill>
                  <a:schemeClr val="lt1"/>
                </a:solidFill>
              </a:defRPr>
            </a:lvl1pPr>
            <a:lvl2pPr indent="-304800" lvl="1" marL="914400" rtl="0">
              <a:spcBef>
                <a:spcPts val="0"/>
              </a:spcBef>
              <a:spcAft>
                <a:spcPts val="0"/>
              </a:spcAft>
              <a:buClr>
                <a:schemeClr val="lt1"/>
              </a:buClr>
              <a:buSzPts val="1200"/>
              <a:buChar char="○"/>
              <a:defRPr b="1" sz="1200">
                <a:solidFill>
                  <a:schemeClr val="lt1"/>
                </a:solidFill>
              </a:defRPr>
            </a:lvl2pPr>
            <a:lvl3pPr indent="-304800" lvl="2" marL="1371600" rtl="0">
              <a:spcBef>
                <a:spcPts val="0"/>
              </a:spcBef>
              <a:spcAft>
                <a:spcPts val="0"/>
              </a:spcAft>
              <a:buClr>
                <a:schemeClr val="lt1"/>
              </a:buClr>
              <a:buSzPts val="1200"/>
              <a:buChar char="■"/>
              <a:defRPr b="1" sz="1200">
                <a:solidFill>
                  <a:schemeClr val="lt1"/>
                </a:solidFill>
              </a:defRPr>
            </a:lvl3pPr>
            <a:lvl4pPr indent="-304800" lvl="3" marL="1828800" rtl="0">
              <a:spcBef>
                <a:spcPts val="0"/>
              </a:spcBef>
              <a:spcAft>
                <a:spcPts val="0"/>
              </a:spcAft>
              <a:buClr>
                <a:schemeClr val="lt1"/>
              </a:buClr>
              <a:buSzPts val="1200"/>
              <a:buChar char="●"/>
              <a:defRPr b="1" sz="1200">
                <a:solidFill>
                  <a:schemeClr val="lt1"/>
                </a:solidFill>
              </a:defRPr>
            </a:lvl4pPr>
            <a:lvl5pPr indent="-304800" lvl="4" marL="2286000" rtl="0">
              <a:spcBef>
                <a:spcPts val="0"/>
              </a:spcBef>
              <a:spcAft>
                <a:spcPts val="0"/>
              </a:spcAft>
              <a:buClr>
                <a:schemeClr val="lt1"/>
              </a:buClr>
              <a:buSzPts val="1200"/>
              <a:buChar char="○"/>
              <a:defRPr b="1" sz="1200">
                <a:solidFill>
                  <a:schemeClr val="lt1"/>
                </a:solidFill>
              </a:defRPr>
            </a:lvl5pPr>
            <a:lvl6pPr indent="-304800" lvl="5" marL="2743200" rtl="0">
              <a:spcBef>
                <a:spcPts val="0"/>
              </a:spcBef>
              <a:spcAft>
                <a:spcPts val="0"/>
              </a:spcAft>
              <a:buClr>
                <a:schemeClr val="lt1"/>
              </a:buClr>
              <a:buSzPts val="1200"/>
              <a:buChar char="■"/>
              <a:defRPr b="1" sz="1200">
                <a:solidFill>
                  <a:schemeClr val="lt1"/>
                </a:solidFill>
              </a:defRPr>
            </a:lvl6pPr>
            <a:lvl7pPr indent="-304800" lvl="6" marL="3200400" rtl="0">
              <a:spcBef>
                <a:spcPts val="0"/>
              </a:spcBef>
              <a:spcAft>
                <a:spcPts val="0"/>
              </a:spcAft>
              <a:buClr>
                <a:schemeClr val="lt1"/>
              </a:buClr>
              <a:buSzPts val="1200"/>
              <a:buChar char="●"/>
              <a:defRPr b="1" sz="1200">
                <a:solidFill>
                  <a:schemeClr val="lt1"/>
                </a:solidFill>
              </a:defRPr>
            </a:lvl7pPr>
            <a:lvl8pPr indent="-304800" lvl="7" marL="3657600" rtl="0">
              <a:spcBef>
                <a:spcPts val="0"/>
              </a:spcBef>
              <a:spcAft>
                <a:spcPts val="0"/>
              </a:spcAft>
              <a:buClr>
                <a:schemeClr val="lt1"/>
              </a:buClr>
              <a:buSzPts val="1200"/>
              <a:buChar char="○"/>
              <a:defRPr b="1" sz="1200">
                <a:solidFill>
                  <a:schemeClr val="lt1"/>
                </a:solidFill>
              </a:defRPr>
            </a:lvl8pPr>
            <a:lvl9pPr indent="-304800" lvl="8" marL="4114800" rtl="0">
              <a:spcBef>
                <a:spcPts val="0"/>
              </a:spcBef>
              <a:spcAft>
                <a:spcPts val="0"/>
              </a:spcAft>
              <a:buClr>
                <a:schemeClr val="lt1"/>
              </a:buClr>
              <a:buSzPts val="1200"/>
              <a:buChar char="■"/>
              <a:defRPr b="1" sz="1200">
                <a:solidFill>
                  <a:schemeClr val="lt1"/>
                </a:solidFill>
              </a:defRPr>
            </a:lvl9pPr>
          </a:lstStyle>
          <a:p/>
        </p:txBody>
      </p:sp>
      <p:sp>
        <p:nvSpPr>
          <p:cNvPr id="997" name="Google Shape;997;p175"/>
          <p:cNvSpPr txBox="1"/>
          <p:nvPr>
            <p:ph idx="5" type="subTitle"/>
          </p:nvPr>
        </p:nvSpPr>
        <p:spPr>
          <a:xfrm>
            <a:off x="6439075" y="1485675"/>
            <a:ext cx="2101800" cy="4698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1"/>
              </a:buClr>
              <a:buSzPts val="1400"/>
              <a:buFont typeface="Proxima Nova Extrabold"/>
              <a:buNone/>
              <a:defRPr sz="1400">
                <a:solidFill>
                  <a:schemeClr val="dk1"/>
                </a:solidFill>
                <a:highlight>
                  <a:schemeClr val="accent2"/>
                </a:highlight>
                <a:latin typeface="Proxima Nova Extrabold"/>
                <a:ea typeface="Proxima Nova Extrabold"/>
                <a:cs typeface="Proxima Nova Extrabold"/>
                <a:sym typeface="Proxima Nova Extrabold"/>
              </a:defRPr>
            </a:lvl1pPr>
            <a:lvl2pPr lvl="1"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2pPr>
            <a:lvl3pPr lvl="2"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3pPr>
            <a:lvl4pPr lvl="3"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4pPr>
            <a:lvl5pPr lvl="4"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5pPr>
            <a:lvl6pPr lvl="5"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6pPr>
            <a:lvl7pPr lvl="6"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7pPr>
            <a:lvl8pPr lvl="7"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8pPr>
            <a:lvl9pPr lvl="8"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9pPr>
          </a:lstStyle>
          <a:p/>
        </p:txBody>
      </p:sp>
      <p:sp>
        <p:nvSpPr>
          <p:cNvPr id="998" name="Google Shape;998;p175"/>
          <p:cNvSpPr txBox="1"/>
          <p:nvPr>
            <p:ph idx="6" type="body"/>
          </p:nvPr>
        </p:nvSpPr>
        <p:spPr>
          <a:xfrm>
            <a:off x="6439075" y="1903225"/>
            <a:ext cx="2294700" cy="26190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b="1" sz="1200">
                <a:solidFill>
                  <a:schemeClr val="lt1"/>
                </a:solidFill>
              </a:defRPr>
            </a:lvl1pPr>
            <a:lvl2pPr indent="-304800" lvl="1" marL="914400" rtl="0">
              <a:spcBef>
                <a:spcPts val="0"/>
              </a:spcBef>
              <a:spcAft>
                <a:spcPts val="0"/>
              </a:spcAft>
              <a:buClr>
                <a:schemeClr val="lt1"/>
              </a:buClr>
              <a:buSzPts val="1200"/>
              <a:buChar char="○"/>
              <a:defRPr b="1" sz="1200">
                <a:solidFill>
                  <a:schemeClr val="lt1"/>
                </a:solidFill>
              </a:defRPr>
            </a:lvl2pPr>
            <a:lvl3pPr indent="-304800" lvl="2" marL="1371600" rtl="0">
              <a:spcBef>
                <a:spcPts val="0"/>
              </a:spcBef>
              <a:spcAft>
                <a:spcPts val="0"/>
              </a:spcAft>
              <a:buClr>
                <a:schemeClr val="lt1"/>
              </a:buClr>
              <a:buSzPts val="1200"/>
              <a:buChar char="■"/>
              <a:defRPr b="1" sz="1200">
                <a:solidFill>
                  <a:schemeClr val="lt1"/>
                </a:solidFill>
              </a:defRPr>
            </a:lvl3pPr>
            <a:lvl4pPr indent="-304800" lvl="3" marL="1828800" rtl="0">
              <a:spcBef>
                <a:spcPts val="0"/>
              </a:spcBef>
              <a:spcAft>
                <a:spcPts val="0"/>
              </a:spcAft>
              <a:buClr>
                <a:schemeClr val="lt1"/>
              </a:buClr>
              <a:buSzPts val="1200"/>
              <a:buChar char="●"/>
              <a:defRPr b="1" sz="1200">
                <a:solidFill>
                  <a:schemeClr val="lt1"/>
                </a:solidFill>
              </a:defRPr>
            </a:lvl4pPr>
            <a:lvl5pPr indent="-304800" lvl="4" marL="2286000" rtl="0">
              <a:spcBef>
                <a:spcPts val="0"/>
              </a:spcBef>
              <a:spcAft>
                <a:spcPts val="0"/>
              </a:spcAft>
              <a:buClr>
                <a:schemeClr val="lt1"/>
              </a:buClr>
              <a:buSzPts val="1200"/>
              <a:buChar char="○"/>
              <a:defRPr b="1" sz="1200">
                <a:solidFill>
                  <a:schemeClr val="lt1"/>
                </a:solidFill>
              </a:defRPr>
            </a:lvl5pPr>
            <a:lvl6pPr indent="-304800" lvl="5" marL="2743200" rtl="0">
              <a:spcBef>
                <a:spcPts val="0"/>
              </a:spcBef>
              <a:spcAft>
                <a:spcPts val="0"/>
              </a:spcAft>
              <a:buClr>
                <a:schemeClr val="lt1"/>
              </a:buClr>
              <a:buSzPts val="1200"/>
              <a:buChar char="■"/>
              <a:defRPr b="1" sz="1200">
                <a:solidFill>
                  <a:schemeClr val="lt1"/>
                </a:solidFill>
              </a:defRPr>
            </a:lvl6pPr>
            <a:lvl7pPr indent="-304800" lvl="6" marL="3200400" rtl="0">
              <a:spcBef>
                <a:spcPts val="0"/>
              </a:spcBef>
              <a:spcAft>
                <a:spcPts val="0"/>
              </a:spcAft>
              <a:buClr>
                <a:schemeClr val="lt1"/>
              </a:buClr>
              <a:buSzPts val="1200"/>
              <a:buChar char="●"/>
              <a:defRPr b="1" sz="1200">
                <a:solidFill>
                  <a:schemeClr val="lt1"/>
                </a:solidFill>
              </a:defRPr>
            </a:lvl7pPr>
            <a:lvl8pPr indent="-304800" lvl="7" marL="3657600" rtl="0">
              <a:spcBef>
                <a:spcPts val="0"/>
              </a:spcBef>
              <a:spcAft>
                <a:spcPts val="0"/>
              </a:spcAft>
              <a:buClr>
                <a:schemeClr val="lt1"/>
              </a:buClr>
              <a:buSzPts val="1200"/>
              <a:buChar char="○"/>
              <a:defRPr b="1" sz="1200">
                <a:solidFill>
                  <a:schemeClr val="lt1"/>
                </a:solidFill>
              </a:defRPr>
            </a:lvl8pPr>
            <a:lvl9pPr indent="-304800" lvl="8" marL="4114800" rtl="0">
              <a:spcBef>
                <a:spcPts val="0"/>
              </a:spcBef>
              <a:spcAft>
                <a:spcPts val="0"/>
              </a:spcAft>
              <a:buClr>
                <a:schemeClr val="lt1"/>
              </a:buClr>
              <a:buSzPts val="1200"/>
              <a:buChar char="■"/>
              <a:defRPr b="1" sz="1200">
                <a:solidFill>
                  <a:schemeClr val="lt1"/>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2">
  <p:cSld name="CUSTOM_4_1_1_1_2_1_1_1">
    <p:bg>
      <p:bgPr>
        <a:solidFill>
          <a:srgbClr val="FFFFFF"/>
        </a:solidFill>
      </p:bgPr>
    </p:bg>
    <p:spTree>
      <p:nvGrpSpPr>
        <p:cNvPr id="77" name="Shape 77"/>
        <p:cNvGrpSpPr/>
        <p:nvPr/>
      </p:nvGrpSpPr>
      <p:grpSpPr>
        <a:xfrm>
          <a:off x="0" y="0"/>
          <a:ext cx="0" cy="0"/>
          <a:chOff x="0" y="0"/>
          <a:chExt cx="0" cy="0"/>
        </a:xfrm>
      </p:grpSpPr>
      <p:sp>
        <p:nvSpPr>
          <p:cNvPr id="78" name="Google Shape;78;p19"/>
          <p:cNvSpPr/>
          <p:nvPr/>
        </p:nvSpPr>
        <p:spPr>
          <a:xfrm>
            <a:off x="5248675" y="0"/>
            <a:ext cx="3895200" cy="51435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9"/>
          <p:cNvSpPr txBox="1"/>
          <p:nvPr>
            <p:ph type="title"/>
          </p:nvPr>
        </p:nvSpPr>
        <p:spPr>
          <a:xfrm>
            <a:off x="387250" y="2034300"/>
            <a:ext cx="3801600" cy="1074900"/>
          </a:xfrm>
          <a:prstGeom prst="rect">
            <a:avLst/>
          </a:prstGeom>
        </p:spPr>
        <p:txBody>
          <a:bodyPr anchorCtr="0" anchor="t" bIns="91425" lIns="91425" spcFirstLastPara="1" rIns="91425" wrap="square" tIns="91425">
            <a:normAutofit/>
          </a:bodyPr>
          <a:lstStyle>
            <a:lvl1pPr lvl="0" rtl="0">
              <a:spcBef>
                <a:spcPts val="0"/>
              </a:spcBef>
              <a:spcAft>
                <a:spcPts val="0"/>
              </a:spcAft>
              <a:buNone/>
              <a:defRPr>
                <a:latin typeface="Proxima Nova Semibold"/>
                <a:ea typeface="Proxima Nova Semibold"/>
                <a:cs typeface="Proxima Nova Semibold"/>
                <a:sym typeface="Proxima Nova Semibold"/>
              </a:defRPr>
            </a:lvl1pPr>
            <a:lvl2pPr lvl="1" rtl="0">
              <a:spcBef>
                <a:spcPts val="0"/>
              </a:spcBef>
              <a:spcAft>
                <a:spcPts val="0"/>
              </a:spcAft>
              <a:buNone/>
              <a:defRPr>
                <a:solidFill>
                  <a:schemeClr val="accent2"/>
                </a:solidFill>
              </a:defRPr>
            </a:lvl2pPr>
            <a:lvl3pPr lvl="2" rtl="0">
              <a:spcBef>
                <a:spcPts val="0"/>
              </a:spcBef>
              <a:spcAft>
                <a:spcPts val="0"/>
              </a:spcAft>
              <a:buNone/>
              <a:defRPr>
                <a:solidFill>
                  <a:schemeClr val="accent2"/>
                </a:solidFill>
              </a:defRPr>
            </a:lvl3pPr>
            <a:lvl4pPr lvl="3" rtl="0">
              <a:spcBef>
                <a:spcPts val="0"/>
              </a:spcBef>
              <a:spcAft>
                <a:spcPts val="0"/>
              </a:spcAft>
              <a:buNone/>
              <a:defRPr>
                <a:solidFill>
                  <a:schemeClr val="accent2"/>
                </a:solidFill>
              </a:defRPr>
            </a:lvl4pPr>
            <a:lvl5pPr lvl="4" rtl="0">
              <a:spcBef>
                <a:spcPts val="0"/>
              </a:spcBef>
              <a:spcAft>
                <a:spcPts val="0"/>
              </a:spcAft>
              <a:buNone/>
              <a:defRPr>
                <a:solidFill>
                  <a:schemeClr val="accent2"/>
                </a:solidFill>
              </a:defRPr>
            </a:lvl5pPr>
            <a:lvl6pPr lvl="5" rtl="0">
              <a:spcBef>
                <a:spcPts val="0"/>
              </a:spcBef>
              <a:spcAft>
                <a:spcPts val="0"/>
              </a:spcAft>
              <a:buNone/>
              <a:defRPr>
                <a:solidFill>
                  <a:schemeClr val="accent2"/>
                </a:solidFill>
              </a:defRPr>
            </a:lvl6pPr>
            <a:lvl7pPr lvl="6" rtl="0">
              <a:spcBef>
                <a:spcPts val="0"/>
              </a:spcBef>
              <a:spcAft>
                <a:spcPts val="0"/>
              </a:spcAft>
              <a:buNone/>
              <a:defRPr>
                <a:solidFill>
                  <a:schemeClr val="accent2"/>
                </a:solidFill>
              </a:defRPr>
            </a:lvl7pPr>
            <a:lvl8pPr lvl="7" rtl="0">
              <a:spcBef>
                <a:spcPts val="0"/>
              </a:spcBef>
              <a:spcAft>
                <a:spcPts val="0"/>
              </a:spcAft>
              <a:buNone/>
              <a:defRPr>
                <a:solidFill>
                  <a:schemeClr val="accent2"/>
                </a:solidFill>
              </a:defRPr>
            </a:lvl8pPr>
            <a:lvl9pPr lvl="8" rtl="0">
              <a:spcBef>
                <a:spcPts val="0"/>
              </a:spcBef>
              <a:spcAft>
                <a:spcPts val="0"/>
              </a:spcAft>
              <a:buNone/>
              <a:defRPr>
                <a:solidFill>
                  <a:schemeClr val="accent2"/>
                </a:solidFill>
              </a:defRPr>
            </a:lvl9pPr>
          </a:lstStyle>
          <a:p/>
        </p:txBody>
      </p:sp>
      <p:sp>
        <p:nvSpPr>
          <p:cNvPr id="80" name="Google Shape;80;p19"/>
          <p:cNvSpPr txBox="1"/>
          <p:nvPr>
            <p:ph idx="1" type="body"/>
          </p:nvPr>
        </p:nvSpPr>
        <p:spPr>
          <a:xfrm>
            <a:off x="4992900" y="757950"/>
            <a:ext cx="3730200" cy="36276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Font typeface="Proxima Nova"/>
              <a:buChar char="●"/>
              <a:defRPr>
                <a:solidFill>
                  <a:schemeClr val="lt1"/>
                </a:solidFill>
                <a:latin typeface="Proxima Nova"/>
                <a:ea typeface="Proxima Nova"/>
                <a:cs typeface="Proxima Nova"/>
                <a:sym typeface="Proxima Nova"/>
              </a:defRPr>
            </a:lvl1pPr>
            <a:lvl2pPr indent="-317500" lvl="1" marL="9144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2pPr>
            <a:lvl3pPr indent="-317500" lvl="2" marL="13716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3pPr>
            <a:lvl4pPr indent="-317500" lvl="3" marL="18288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4pPr>
            <a:lvl5pPr indent="-317500" lvl="4" marL="22860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5pPr>
            <a:lvl6pPr indent="-317500" lvl="5" marL="27432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6pPr>
            <a:lvl7pPr indent="-317500" lvl="6" marL="32004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7pPr>
            <a:lvl8pPr indent="-317500" lvl="7" marL="36576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8pPr>
            <a:lvl9pPr indent="-317500" lvl="8" marL="41148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9pPr>
          </a:lstStyle>
          <a:p/>
        </p:txBody>
      </p:sp>
      <p:pic>
        <p:nvPicPr>
          <p:cNvPr id="81" name="Google Shape;81;p19"/>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2">
  <p:cSld name="BLANK_2">
    <p:spTree>
      <p:nvGrpSpPr>
        <p:cNvPr id="999" name="Shape 999"/>
        <p:cNvGrpSpPr/>
        <p:nvPr/>
      </p:nvGrpSpPr>
      <p:grpSpPr>
        <a:xfrm>
          <a:off x="0" y="0"/>
          <a:ext cx="0" cy="0"/>
          <a:chOff x="0" y="0"/>
          <a:chExt cx="0" cy="0"/>
        </a:xfrm>
      </p:grpSpPr>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istics">
  <p:cSld name="CUSTOM_3">
    <p:spTree>
      <p:nvGrpSpPr>
        <p:cNvPr id="1000" name="Shape 1000"/>
        <p:cNvGrpSpPr/>
        <p:nvPr/>
      </p:nvGrpSpPr>
      <p:grpSpPr>
        <a:xfrm>
          <a:off x="0" y="0"/>
          <a:ext cx="0" cy="0"/>
          <a:chOff x="0" y="0"/>
          <a:chExt cx="0" cy="0"/>
        </a:xfrm>
      </p:grpSpPr>
      <p:sp>
        <p:nvSpPr>
          <p:cNvPr id="1001" name="Google Shape;1001;p177"/>
          <p:cNvSpPr txBox="1"/>
          <p:nvPr>
            <p:ph type="title"/>
          </p:nvPr>
        </p:nvSpPr>
        <p:spPr>
          <a:xfrm>
            <a:off x="822925" y="682425"/>
            <a:ext cx="7584000" cy="965100"/>
          </a:xfrm>
          <a:prstGeom prst="rect">
            <a:avLst/>
          </a:prstGeom>
        </p:spPr>
        <p:txBody>
          <a:bodyPr anchorCtr="0" anchor="t" bIns="91425" lIns="91425" spcFirstLastPara="1" rIns="91425" wrap="square" tIns="91425">
            <a:normAutofit/>
          </a:bodyPr>
          <a:lstStyle>
            <a:lvl1pPr lvl="0" rtl="0">
              <a:spcBef>
                <a:spcPts val="0"/>
              </a:spcBef>
              <a:spcAft>
                <a:spcPts val="0"/>
              </a:spcAft>
              <a:buSzPts val="3200"/>
              <a:buFont typeface="Proxima Nova Extrabold"/>
              <a:buNone/>
              <a:defRPr sz="3200">
                <a:latin typeface="Proxima Nova Extrabold"/>
                <a:ea typeface="Proxima Nova Extrabold"/>
                <a:cs typeface="Proxima Nova Extrabold"/>
                <a:sym typeface="Proxima Nova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02" name="Google Shape;1002;p177"/>
          <p:cNvSpPr txBox="1"/>
          <p:nvPr>
            <p:ph idx="1" type="subTitle"/>
          </p:nvPr>
        </p:nvSpPr>
        <p:spPr>
          <a:xfrm>
            <a:off x="956300" y="2092334"/>
            <a:ext cx="1101600" cy="6201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000"/>
              <a:buNone/>
              <a:defRPr b="1" sz="1000">
                <a:solidFill>
                  <a:schemeClr val="dk1"/>
                </a:solidFill>
                <a:highlight>
                  <a:schemeClr val="accent2"/>
                </a:highlight>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003" name="Google Shape;1003;p177"/>
          <p:cNvSpPr txBox="1"/>
          <p:nvPr>
            <p:ph idx="2" type="body"/>
          </p:nvPr>
        </p:nvSpPr>
        <p:spPr>
          <a:xfrm>
            <a:off x="902450" y="3251875"/>
            <a:ext cx="1209300" cy="733800"/>
          </a:xfrm>
          <a:prstGeom prst="rect">
            <a:avLst/>
          </a:prstGeom>
        </p:spPr>
        <p:txBody>
          <a:bodyPr anchorCtr="0" anchor="t" bIns="91425" lIns="91425" spcFirstLastPara="1" rIns="91425" wrap="square" tIns="91425">
            <a:normAutofit/>
          </a:bodyPr>
          <a:lstStyle>
            <a:lvl1pPr indent="-279400" lvl="0" marL="457200" rtl="0" algn="ctr">
              <a:spcBef>
                <a:spcPts val="0"/>
              </a:spcBef>
              <a:spcAft>
                <a:spcPts val="0"/>
              </a:spcAft>
              <a:buClr>
                <a:schemeClr val="dk1"/>
              </a:buClr>
              <a:buSzPts val="800"/>
              <a:buChar char="●"/>
              <a:defRPr sz="800">
                <a:solidFill>
                  <a:schemeClr val="dk1"/>
                </a:solidFill>
              </a:defRPr>
            </a:lvl1pPr>
            <a:lvl2pPr indent="-279400" lvl="1" marL="914400" rtl="0" algn="ctr">
              <a:spcBef>
                <a:spcPts val="0"/>
              </a:spcBef>
              <a:spcAft>
                <a:spcPts val="0"/>
              </a:spcAft>
              <a:buSzPts val="800"/>
              <a:buChar char="○"/>
              <a:defRPr sz="800"/>
            </a:lvl2pPr>
            <a:lvl3pPr indent="-279400" lvl="2" marL="1371600" rtl="0" algn="ctr">
              <a:spcBef>
                <a:spcPts val="0"/>
              </a:spcBef>
              <a:spcAft>
                <a:spcPts val="0"/>
              </a:spcAft>
              <a:buSzPts val="800"/>
              <a:buChar char="■"/>
              <a:defRPr sz="800"/>
            </a:lvl3pPr>
            <a:lvl4pPr indent="-279400" lvl="3" marL="1828800" rtl="0" algn="ctr">
              <a:spcBef>
                <a:spcPts val="0"/>
              </a:spcBef>
              <a:spcAft>
                <a:spcPts val="0"/>
              </a:spcAft>
              <a:buSzPts val="800"/>
              <a:buChar char="●"/>
              <a:defRPr sz="800"/>
            </a:lvl4pPr>
            <a:lvl5pPr indent="-279400" lvl="4" marL="2286000" rtl="0" algn="ctr">
              <a:spcBef>
                <a:spcPts val="0"/>
              </a:spcBef>
              <a:spcAft>
                <a:spcPts val="0"/>
              </a:spcAft>
              <a:buSzPts val="800"/>
              <a:buChar char="○"/>
              <a:defRPr sz="800"/>
            </a:lvl5pPr>
            <a:lvl6pPr indent="-279400" lvl="5" marL="2743200" rtl="0" algn="ctr">
              <a:spcBef>
                <a:spcPts val="0"/>
              </a:spcBef>
              <a:spcAft>
                <a:spcPts val="0"/>
              </a:spcAft>
              <a:buSzPts val="800"/>
              <a:buChar char="■"/>
              <a:defRPr sz="800"/>
            </a:lvl6pPr>
            <a:lvl7pPr indent="-279400" lvl="6" marL="3200400" rtl="0" algn="ctr">
              <a:spcBef>
                <a:spcPts val="0"/>
              </a:spcBef>
              <a:spcAft>
                <a:spcPts val="0"/>
              </a:spcAft>
              <a:buSzPts val="800"/>
              <a:buChar char="●"/>
              <a:defRPr sz="800"/>
            </a:lvl7pPr>
            <a:lvl8pPr indent="-279400" lvl="7" marL="3657600" rtl="0" algn="ctr">
              <a:spcBef>
                <a:spcPts val="0"/>
              </a:spcBef>
              <a:spcAft>
                <a:spcPts val="0"/>
              </a:spcAft>
              <a:buSzPts val="800"/>
              <a:buChar char="○"/>
              <a:defRPr sz="800"/>
            </a:lvl8pPr>
            <a:lvl9pPr indent="-279400" lvl="8" marL="4114800" rtl="0" algn="ctr">
              <a:spcBef>
                <a:spcPts val="0"/>
              </a:spcBef>
              <a:spcAft>
                <a:spcPts val="0"/>
              </a:spcAft>
              <a:buSzPts val="800"/>
              <a:buChar char="■"/>
              <a:defRPr sz="800"/>
            </a:lvl9pPr>
          </a:lstStyle>
          <a:p/>
        </p:txBody>
      </p:sp>
      <p:sp>
        <p:nvSpPr>
          <p:cNvPr id="1004" name="Google Shape;1004;p177"/>
          <p:cNvSpPr txBox="1"/>
          <p:nvPr>
            <p:ph idx="3" type="subTitle"/>
          </p:nvPr>
        </p:nvSpPr>
        <p:spPr>
          <a:xfrm>
            <a:off x="683450" y="2454650"/>
            <a:ext cx="1647300" cy="8907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4200"/>
              <a:buFont typeface="Proxima Nova Extrabold"/>
              <a:buNone/>
              <a:defRPr sz="4200">
                <a:solidFill>
                  <a:schemeClr val="dk1"/>
                </a:solidFill>
                <a:latin typeface="Proxima Nova Extrabold"/>
                <a:ea typeface="Proxima Nova Extrabold"/>
                <a:cs typeface="Proxima Nova Extrabold"/>
                <a:sym typeface="Proxima Nova Extrabold"/>
              </a:defRPr>
            </a:lvl1pPr>
            <a:lvl2pPr lvl="1"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2pPr>
            <a:lvl3pPr lvl="2"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3pPr>
            <a:lvl4pPr lvl="3"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4pPr>
            <a:lvl5pPr lvl="4"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5pPr>
            <a:lvl6pPr lvl="5"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6pPr>
            <a:lvl7pPr lvl="6"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7pPr>
            <a:lvl8pPr lvl="7"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8pPr>
            <a:lvl9pPr lvl="8"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9pPr>
          </a:lstStyle>
          <a:p/>
        </p:txBody>
      </p:sp>
      <p:sp>
        <p:nvSpPr>
          <p:cNvPr id="1005" name="Google Shape;1005;p177"/>
          <p:cNvSpPr txBox="1"/>
          <p:nvPr>
            <p:ph idx="4" type="subTitle"/>
          </p:nvPr>
        </p:nvSpPr>
        <p:spPr>
          <a:xfrm>
            <a:off x="2963525" y="2092334"/>
            <a:ext cx="1101600" cy="6201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000"/>
              <a:buNone/>
              <a:defRPr b="1" sz="1000">
                <a:solidFill>
                  <a:schemeClr val="dk1"/>
                </a:solidFill>
                <a:highlight>
                  <a:schemeClr val="accent2"/>
                </a:highlight>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006" name="Google Shape;1006;p177"/>
          <p:cNvSpPr txBox="1"/>
          <p:nvPr>
            <p:ph idx="5" type="body"/>
          </p:nvPr>
        </p:nvSpPr>
        <p:spPr>
          <a:xfrm>
            <a:off x="2909675" y="3251875"/>
            <a:ext cx="1209300" cy="733800"/>
          </a:xfrm>
          <a:prstGeom prst="rect">
            <a:avLst/>
          </a:prstGeom>
        </p:spPr>
        <p:txBody>
          <a:bodyPr anchorCtr="0" anchor="t" bIns="91425" lIns="91425" spcFirstLastPara="1" rIns="91425" wrap="square" tIns="91425">
            <a:normAutofit/>
          </a:bodyPr>
          <a:lstStyle>
            <a:lvl1pPr indent="-279400" lvl="0" marL="457200" rtl="0" algn="ctr">
              <a:spcBef>
                <a:spcPts val="0"/>
              </a:spcBef>
              <a:spcAft>
                <a:spcPts val="0"/>
              </a:spcAft>
              <a:buClr>
                <a:schemeClr val="dk1"/>
              </a:buClr>
              <a:buSzPts val="800"/>
              <a:buChar char="●"/>
              <a:defRPr sz="800">
                <a:solidFill>
                  <a:schemeClr val="dk1"/>
                </a:solidFill>
              </a:defRPr>
            </a:lvl1pPr>
            <a:lvl2pPr indent="-279400" lvl="1" marL="914400" rtl="0" algn="ctr">
              <a:spcBef>
                <a:spcPts val="0"/>
              </a:spcBef>
              <a:spcAft>
                <a:spcPts val="0"/>
              </a:spcAft>
              <a:buSzPts val="800"/>
              <a:buChar char="○"/>
              <a:defRPr sz="800"/>
            </a:lvl2pPr>
            <a:lvl3pPr indent="-279400" lvl="2" marL="1371600" rtl="0" algn="ctr">
              <a:spcBef>
                <a:spcPts val="0"/>
              </a:spcBef>
              <a:spcAft>
                <a:spcPts val="0"/>
              </a:spcAft>
              <a:buSzPts val="800"/>
              <a:buChar char="■"/>
              <a:defRPr sz="800"/>
            </a:lvl3pPr>
            <a:lvl4pPr indent="-279400" lvl="3" marL="1828800" rtl="0" algn="ctr">
              <a:spcBef>
                <a:spcPts val="0"/>
              </a:spcBef>
              <a:spcAft>
                <a:spcPts val="0"/>
              </a:spcAft>
              <a:buSzPts val="800"/>
              <a:buChar char="●"/>
              <a:defRPr sz="800"/>
            </a:lvl4pPr>
            <a:lvl5pPr indent="-279400" lvl="4" marL="2286000" rtl="0" algn="ctr">
              <a:spcBef>
                <a:spcPts val="0"/>
              </a:spcBef>
              <a:spcAft>
                <a:spcPts val="0"/>
              </a:spcAft>
              <a:buSzPts val="800"/>
              <a:buChar char="○"/>
              <a:defRPr sz="800"/>
            </a:lvl5pPr>
            <a:lvl6pPr indent="-279400" lvl="5" marL="2743200" rtl="0" algn="ctr">
              <a:spcBef>
                <a:spcPts val="0"/>
              </a:spcBef>
              <a:spcAft>
                <a:spcPts val="0"/>
              </a:spcAft>
              <a:buSzPts val="800"/>
              <a:buChar char="■"/>
              <a:defRPr sz="800"/>
            </a:lvl6pPr>
            <a:lvl7pPr indent="-279400" lvl="6" marL="3200400" rtl="0" algn="ctr">
              <a:spcBef>
                <a:spcPts val="0"/>
              </a:spcBef>
              <a:spcAft>
                <a:spcPts val="0"/>
              </a:spcAft>
              <a:buSzPts val="800"/>
              <a:buChar char="●"/>
              <a:defRPr sz="800"/>
            </a:lvl7pPr>
            <a:lvl8pPr indent="-279400" lvl="7" marL="3657600" rtl="0" algn="ctr">
              <a:spcBef>
                <a:spcPts val="0"/>
              </a:spcBef>
              <a:spcAft>
                <a:spcPts val="0"/>
              </a:spcAft>
              <a:buSzPts val="800"/>
              <a:buChar char="○"/>
              <a:defRPr sz="800"/>
            </a:lvl8pPr>
            <a:lvl9pPr indent="-279400" lvl="8" marL="4114800" rtl="0" algn="ctr">
              <a:spcBef>
                <a:spcPts val="0"/>
              </a:spcBef>
              <a:spcAft>
                <a:spcPts val="0"/>
              </a:spcAft>
              <a:buSzPts val="800"/>
              <a:buChar char="■"/>
              <a:defRPr sz="800"/>
            </a:lvl9pPr>
          </a:lstStyle>
          <a:p/>
        </p:txBody>
      </p:sp>
      <p:sp>
        <p:nvSpPr>
          <p:cNvPr id="1007" name="Google Shape;1007;p177"/>
          <p:cNvSpPr txBox="1"/>
          <p:nvPr>
            <p:ph idx="6" type="subTitle"/>
          </p:nvPr>
        </p:nvSpPr>
        <p:spPr>
          <a:xfrm>
            <a:off x="2690675" y="2454650"/>
            <a:ext cx="1647300" cy="8907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4200"/>
              <a:buFont typeface="Proxima Nova Extrabold"/>
              <a:buNone/>
              <a:defRPr sz="4200">
                <a:solidFill>
                  <a:schemeClr val="dk1"/>
                </a:solidFill>
                <a:latin typeface="Proxima Nova Extrabold"/>
                <a:ea typeface="Proxima Nova Extrabold"/>
                <a:cs typeface="Proxima Nova Extrabold"/>
                <a:sym typeface="Proxima Nova Extrabold"/>
              </a:defRPr>
            </a:lvl1pPr>
            <a:lvl2pPr lvl="1"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2pPr>
            <a:lvl3pPr lvl="2"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3pPr>
            <a:lvl4pPr lvl="3"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4pPr>
            <a:lvl5pPr lvl="4"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5pPr>
            <a:lvl6pPr lvl="5"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6pPr>
            <a:lvl7pPr lvl="6"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7pPr>
            <a:lvl8pPr lvl="7"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8pPr>
            <a:lvl9pPr lvl="8"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9pPr>
          </a:lstStyle>
          <a:p/>
        </p:txBody>
      </p:sp>
      <p:sp>
        <p:nvSpPr>
          <p:cNvPr id="1008" name="Google Shape;1008;p177"/>
          <p:cNvSpPr txBox="1"/>
          <p:nvPr>
            <p:ph idx="7" type="subTitle"/>
          </p:nvPr>
        </p:nvSpPr>
        <p:spPr>
          <a:xfrm>
            <a:off x="5093050" y="2092334"/>
            <a:ext cx="1101600" cy="6201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000"/>
              <a:buNone/>
              <a:defRPr b="1" sz="1000">
                <a:solidFill>
                  <a:schemeClr val="dk1"/>
                </a:solidFill>
                <a:highlight>
                  <a:schemeClr val="accent2"/>
                </a:highlight>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009" name="Google Shape;1009;p177"/>
          <p:cNvSpPr txBox="1"/>
          <p:nvPr>
            <p:ph idx="8" type="body"/>
          </p:nvPr>
        </p:nvSpPr>
        <p:spPr>
          <a:xfrm>
            <a:off x="5039200" y="3251875"/>
            <a:ext cx="1209300" cy="733800"/>
          </a:xfrm>
          <a:prstGeom prst="rect">
            <a:avLst/>
          </a:prstGeom>
        </p:spPr>
        <p:txBody>
          <a:bodyPr anchorCtr="0" anchor="t" bIns="91425" lIns="91425" spcFirstLastPara="1" rIns="91425" wrap="square" tIns="91425">
            <a:normAutofit/>
          </a:bodyPr>
          <a:lstStyle>
            <a:lvl1pPr indent="-279400" lvl="0" marL="457200" rtl="0" algn="ctr">
              <a:spcBef>
                <a:spcPts val="0"/>
              </a:spcBef>
              <a:spcAft>
                <a:spcPts val="0"/>
              </a:spcAft>
              <a:buClr>
                <a:schemeClr val="dk1"/>
              </a:buClr>
              <a:buSzPts val="800"/>
              <a:buChar char="●"/>
              <a:defRPr sz="800">
                <a:solidFill>
                  <a:schemeClr val="dk1"/>
                </a:solidFill>
              </a:defRPr>
            </a:lvl1pPr>
            <a:lvl2pPr indent="-279400" lvl="1" marL="914400" rtl="0" algn="ctr">
              <a:spcBef>
                <a:spcPts val="0"/>
              </a:spcBef>
              <a:spcAft>
                <a:spcPts val="0"/>
              </a:spcAft>
              <a:buSzPts val="800"/>
              <a:buChar char="○"/>
              <a:defRPr sz="800"/>
            </a:lvl2pPr>
            <a:lvl3pPr indent="-279400" lvl="2" marL="1371600" rtl="0" algn="ctr">
              <a:spcBef>
                <a:spcPts val="0"/>
              </a:spcBef>
              <a:spcAft>
                <a:spcPts val="0"/>
              </a:spcAft>
              <a:buSzPts val="800"/>
              <a:buChar char="■"/>
              <a:defRPr sz="800"/>
            </a:lvl3pPr>
            <a:lvl4pPr indent="-279400" lvl="3" marL="1828800" rtl="0" algn="ctr">
              <a:spcBef>
                <a:spcPts val="0"/>
              </a:spcBef>
              <a:spcAft>
                <a:spcPts val="0"/>
              </a:spcAft>
              <a:buSzPts val="800"/>
              <a:buChar char="●"/>
              <a:defRPr sz="800"/>
            </a:lvl4pPr>
            <a:lvl5pPr indent="-279400" lvl="4" marL="2286000" rtl="0" algn="ctr">
              <a:spcBef>
                <a:spcPts val="0"/>
              </a:spcBef>
              <a:spcAft>
                <a:spcPts val="0"/>
              </a:spcAft>
              <a:buSzPts val="800"/>
              <a:buChar char="○"/>
              <a:defRPr sz="800"/>
            </a:lvl5pPr>
            <a:lvl6pPr indent="-279400" lvl="5" marL="2743200" rtl="0" algn="ctr">
              <a:spcBef>
                <a:spcPts val="0"/>
              </a:spcBef>
              <a:spcAft>
                <a:spcPts val="0"/>
              </a:spcAft>
              <a:buSzPts val="800"/>
              <a:buChar char="■"/>
              <a:defRPr sz="800"/>
            </a:lvl6pPr>
            <a:lvl7pPr indent="-279400" lvl="6" marL="3200400" rtl="0" algn="ctr">
              <a:spcBef>
                <a:spcPts val="0"/>
              </a:spcBef>
              <a:spcAft>
                <a:spcPts val="0"/>
              </a:spcAft>
              <a:buSzPts val="800"/>
              <a:buChar char="●"/>
              <a:defRPr sz="800"/>
            </a:lvl7pPr>
            <a:lvl8pPr indent="-279400" lvl="7" marL="3657600" rtl="0" algn="ctr">
              <a:spcBef>
                <a:spcPts val="0"/>
              </a:spcBef>
              <a:spcAft>
                <a:spcPts val="0"/>
              </a:spcAft>
              <a:buSzPts val="800"/>
              <a:buChar char="○"/>
              <a:defRPr sz="800"/>
            </a:lvl8pPr>
            <a:lvl9pPr indent="-279400" lvl="8" marL="4114800" rtl="0" algn="ctr">
              <a:spcBef>
                <a:spcPts val="0"/>
              </a:spcBef>
              <a:spcAft>
                <a:spcPts val="0"/>
              </a:spcAft>
              <a:buSzPts val="800"/>
              <a:buChar char="■"/>
              <a:defRPr sz="800"/>
            </a:lvl9pPr>
          </a:lstStyle>
          <a:p/>
        </p:txBody>
      </p:sp>
      <p:sp>
        <p:nvSpPr>
          <p:cNvPr id="1010" name="Google Shape;1010;p177"/>
          <p:cNvSpPr txBox="1"/>
          <p:nvPr>
            <p:ph idx="9" type="subTitle"/>
          </p:nvPr>
        </p:nvSpPr>
        <p:spPr>
          <a:xfrm>
            <a:off x="4820200" y="2454650"/>
            <a:ext cx="1647300" cy="8907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4200"/>
              <a:buFont typeface="Proxima Nova Extrabold"/>
              <a:buNone/>
              <a:defRPr sz="4200">
                <a:solidFill>
                  <a:schemeClr val="dk1"/>
                </a:solidFill>
                <a:latin typeface="Proxima Nova Extrabold"/>
                <a:ea typeface="Proxima Nova Extrabold"/>
                <a:cs typeface="Proxima Nova Extrabold"/>
                <a:sym typeface="Proxima Nova Extrabold"/>
              </a:defRPr>
            </a:lvl1pPr>
            <a:lvl2pPr lvl="1"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2pPr>
            <a:lvl3pPr lvl="2"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3pPr>
            <a:lvl4pPr lvl="3"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4pPr>
            <a:lvl5pPr lvl="4"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5pPr>
            <a:lvl6pPr lvl="5"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6pPr>
            <a:lvl7pPr lvl="6"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7pPr>
            <a:lvl8pPr lvl="7"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8pPr>
            <a:lvl9pPr lvl="8"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9pPr>
          </a:lstStyle>
          <a:p/>
        </p:txBody>
      </p:sp>
      <p:sp>
        <p:nvSpPr>
          <p:cNvPr id="1011" name="Google Shape;1011;p177"/>
          <p:cNvSpPr txBox="1"/>
          <p:nvPr>
            <p:ph idx="13" type="subTitle"/>
          </p:nvPr>
        </p:nvSpPr>
        <p:spPr>
          <a:xfrm>
            <a:off x="7251350" y="2092334"/>
            <a:ext cx="1101600" cy="6201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000"/>
              <a:buNone/>
              <a:defRPr b="1" sz="1000">
                <a:solidFill>
                  <a:schemeClr val="dk1"/>
                </a:solidFill>
                <a:highlight>
                  <a:schemeClr val="accent2"/>
                </a:highlight>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012" name="Google Shape;1012;p177"/>
          <p:cNvSpPr txBox="1"/>
          <p:nvPr>
            <p:ph idx="14" type="body"/>
          </p:nvPr>
        </p:nvSpPr>
        <p:spPr>
          <a:xfrm>
            <a:off x="7197500" y="3251875"/>
            <a:ext cx="1209300" cy="733800"/>
          </a:xfrm>
          <a:prstGeom prst="rect">
            <a:avLst/>
          </a:prstGeom>
        </p:spPr>
        <p:txBody>
          <a:bodyPr anchorCtr="0" anchor="t" bIns="91425" lIns="91425" spcFirstLastPara="1" rIns="91425" wrap="square" tIns="91425">
            <a:normAutofit/>
          </a:bodyPr>
          <a:lstStyle>
            <a:lvl1pPr indent="-279400" lvl="0" marL="457200" rtl="0" algn="ctr">
              <a:spcBef>
                <a:spcPts val="0"/>
              </a:spcBef>
              <a:spcAft>
                <a:spcPts val="0"/>
              </a:spcAft>
              <a:buClr>
                <a:schemeClr val="dk1"/>
              </a:buClr>
              <a:buSzPts val="800"/>
              <a:buChar char="●"/>
              <a:defRPr sz="800">
                <a:solidFill>
                  <a:schemeClr val="dk1"/>
                </a:solidFill>
              </a:defRPr>
            </a:lvl1pPr>
            <a:lvl2pPr indent="-279400" lvl="1" marL="914400" rtl="0" algn="ctr">
              <a:spcBef>
                <a:spcPts val="0"/>
              </a:spcBef>
              <a:spcAft>
                <a:spcPts val="0"/>
              </a:spcAft>
              <a:buSzPts val="800"/>
              <a:buChar char="○"/>
              <a:defRPr sz="800"/>
            </a:lvl2pPr>
            <a:lvl3pPr indent="-279400" lvl="2" marL="1371600" rtl="0" algn="ctr">
              <a:spcBef>
                <a:spcPts val="0"/>
              </a:spcBef>
              <a:spcAft>
                <a:spcPts val="0"/>
              </a:spcAft>
              <a:buSzPts val="800"/>
              <a:buChar char="■"/>
              <a:defRPr sz="800"/>
            </a:lvl3pPr>
            <a:lvl4pPr indent="-279400" lvl="3" marL="1828800" rtl="0" algn="ctr">
              <a:spcBef>
                <a:spcPts val="0"/>
              </a:spcBef>
              <a:spcAft>
                <a:spcPts val="0"/>
              </a:spcAft>
              <a:buSzPts val="800"/>
              <a:buChar char="●"/>
              <a:defRPr sz="800"/>
            </a:lvl4pPr>
            <a:lvl5pPr indent="-279400" lvl="4" marL="2286000" rtl="0" algn="ctr">
              <a:spcBef>
                <a:spcPts val="0"/>
              </a:spcBef>
              <a:spcAft>
                <a:spcPts val="0"/>
              </a:spcAft>
              <a:buSzPts val="800"/>
              <a:buChar char="○"/>
              <a:defRPr sz="800"/>
            </a:lvl5pPr>
            <a:lvl6pPr indent="-279400" lvl="5" marL="2743200" rtl="0" algn="ctr">
              <a:spcBef>
                <a:spcPts val="0"/>
              </a:spcBef>
              <a:spcAft>
                <a:spcPts val="0"/>
              </a:spcAft>
              <a:buSzPts val="800"/>
              <a:buChar char="■"/>
              <a:defRPr sz="800"/>
            </a:lvl6pPr>
            <a:lvl7pPr indent="-279400" lvl="6" marL="3200400" rtl="0" algn="ctr">
              <a:spcBef>
                <a:spcPts val="0"/>
              </a:spcBef>
              <a:spcAft>
                <a:spcPts val="0"/>
              </a:spcAft>
              <a:buSzPts val="800"/>
              <a:buChar char="●"/>
              <a:defRPr sz="800"/>
            </a:lvl7pPr>
            <a:lvl8pPr indent="-279400" lvl="7" marL="3657600" rtl="0" algn="ctr">
              <a:spcBef>
                <a:spcPts val="0"/>
              </a:spcBef>
              <a:spcAft>
                <a:spcPts val="0"/>
              </a:spcAft>
              <a:buSzPts val="800"/>
              <a:buChar char="○"/>
              <a:defRPr sz="800"/>
            </a:lvl8pPr>
            <a:lvl9pPr indent="-279400" lvl="8" marL="4114800" rtl="0" algn="ctr">
              <a:spcBef>
                <a:spcPts val="0"/>
              </a:spcBef>
              <a:spcAft>
                <a:spcPts val="0"/>
              </a:spcAft>
              <a:buSzPts val="800"/>
              <a:buChar char="■"/>
              <a:defRPr sz="800"/>
            </a:lvl9pPr>
          </a:lstStyle>
          <a:p/>
        </p:txBody>
      </p:sp>
      <p:sp>
        <p:nvSpPr>
          <p:cNvPr id="1013" name="Google Shape;1013;p177"/>
          <p:cNvSpPr txBox="1"/>
          <p:nvPr>
            <p:ph idx="15" type="subTitle"/>
          </p:nvPr>
        </p:nvSpPr>
        <p:spPr>
          <a:xfrm>
            <a:off x="6978500" y="2454650"/>
            <a:ext cx="1647300" cy="8907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4200"/>
              <a:buFont typeface="Proxima Nova Extrabold"/>
              <a:buNone/>
              <a:defRPr sz="4200">
                <a:solidFill>
                  <a:schemeClr val="dk1"/>
                </a:solidFill>
                <a:latin typeface="Proxima Nova Extrabold"/>
                <a:ea typeface="Proxima Nova Extrabold"/>
                <a:cs typeface="Proxima Nova Extrabold"/>
                <a:sym typeface="Proxima Nova Extrabold"/>
              </a:defRPr>
            </a:lvl1pPr>
            <a:lvl2pPr lvl="1"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2pPr>
            <a:lvl3pPr lvl="2"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3pPr>
            <a:lvl4pPr lvl="3"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4pPr>
            <a:lvl5pPr lvl="4"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5pPr>
            <a:lvl6pPr lvl="5"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6pPr>
            <a:lvl7pPr lvl="6"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7pPr>
            <a:lvl8pPr lvl="7"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8pPr>
            <a:lvl9pPr lvl="8"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9pPr>
          </a:lstStyle>
          <a:p/>
        </p:txBody>
      </p:sp>
      <p:pic>
        <p:nvPicPr>
          <p:cNvPr id="1014" name="Google Shape;1014;p177"/>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4">
  <p:cSld name="BLANK_7">
    <p:spTree>
      <p:nvGrpSpPr>
        <p:cNvPr id="1015" name="Shape 1015"/>
        <p:cNvGrpSpPr/>
        <p:nvPr/>
      </p:nvGrpSpPr>
      <p:grpSpPr>
        <a:xfrm>
          <a:off x="0" y="0"/>
          <a:ext cx="0" cy="0"/>
          <a:chOff x="0" y="0"/>
          <a:chExt cx="0" cy="0"/>
        </a:xfrm>
      </p:grpSpPr>
      <p:sp>
        <p:nvSpPr>
          <p:cNvPr id="1016" name="Google Shape;1016;p178"/>
          <p:cNvSpPr/>
          <p:nvPr/>
        </p:nvSpPr>
        <p:spPr>
          <a:xfrm>
            <a:off x="-10" y="0"/>
            <a:ext cx="5564400" cy="5182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178"/>
          <p:cNvSpPr txBox="1"/>
          <p:nvPr>
            <p:ph idx="1" type="subTitle"/>
          </p:nvPr>
        </p:nvSpPr>
        <p:spPr>
          <a:xfrm>
            <a:off x="265500" y="539400"/>
            <a:ext cx="4045200" cy="1235100"/>
          </a:xfrm>
          <a:prstGeom prst="rect">
            <a:avLst/>
          </a:prstGeom>
        </p:spPr>
        <p:txBody>
          <a:bodyPr anchorCtr="0" anchor="ctr" bIns="91425" lIns="91425" spcFirstLastPara="1" rIns="91425" wrap="square" tIns="91425">
            <a:normAutofit/>
          </a:bodyPr>
          <a:lstStyle>
            <a:lvl1pPr lvl="0" rtl="0">
              <a:lnSpc>
                <a:spcPct val="100000"/>
              </a:lnSpc>
              <a:spcBef>
                <a:spcPts val="0"/>
              </a:spcBef>
              <a:spcAft>
                <a:spcPts val="0"/>
              </a:spcAft>
              <a:buClr>
                <a:schemeClr val="lt1"/>
              </a:buClr>
              <a:buSzPts val="3000"/>
              <a:buFont typeface="Proxima Nova Semibold"/>
              <a:buNone/>
              <a:defRPr sz="3000">
                <a:solidFill>
                  <a:schemeClr val="lt1"/>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2pPr>
            <a:lvl3pPr lvl="2"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3pPr>
            <a:lvl4pPr lvl="3"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4pPr>
            <a:lvl5pPr lvl="4"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5pPr>
            <a:lvl6pPr lvl="5"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6pPr>
            <a:lvl7pPr lvl="6"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7pPr>
            <a:lvl8pPr lvl="7"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8pPr>
            <a:lvl9pPr lvl="8"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9pPr>
          </a:lstStyle>
          <a:p/>
        </p:txBody>
      </p:sp>
      <p:sp>
        <p:nvSpPr>
          <p:cNvPr id="1018" name="Google Shape;1018;p178"/>
          <p:cNvSpPr txBox="1"/>
          <p:nvPr>
            <p:ph idx="2" type="subTitle"/>
          </p:nvPr>
        </p:nvSpPr>
        <p:spPr>
          <a:xfrm>
            <a:off x="265500" y="1973700"/>
            <a:ext cx="4045200" cy="12351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1"/>
              </a:buClr>
              <a:buSzPts val="1800"/>
              <a:buFont typeface="Proxima Nova Semibold"/>
              <a:buNone/>
              <a:defRPr>
                <a:solidFill>
                  <a:schemeClr val="lt1"/>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2pPr>
            <a:lvl3pPr lvl="2"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3pPr>
            <a:lvl4pPr lvl="3"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4pPr>
            <a:lvl5pPr lvl="4"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5pPr>
            <a:lvl6pPr lvl="5"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6pPr>
            <a:lvl7pPr lvl="6"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7pPr>
            <a:lvl8pPr lvl="7"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8pPr>
            <a:lvl9pPr lvl="8"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9pPr>
          </a:lstStyle>
          <a:p/>
        </p:txBody>
      </p:sp>
      <p:sp>
        <p:nvSpPr>
          <p:cNvPr id="1019" name="Google Shape;1019;p178"/>
          <p:cNvSpPr txBox="1"/>
          <p:nvPr>
            <p:ph idx="3" type="subTitle"/>
          </p:nvPr>
        </p:nvSpPr>
        <p:spPr>
          <a:xfrm>
            <a:off x="6039025" y="1973700"/>
            <a:ext cx="2554200" cy="12351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1"/>
              </a:buClr>
              <a:buSzPts val="1800"/>
              <a:buFont typeface="Proxima Nova Semibold"/>
              <a:buNone/>
              <a:defRPr>
                <a:solidFill>
                  <a:schemeClr val="dk1"/>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dk1"/>
              </a:buClr>
              <a:buSzPts val="1800"/>
              <a:buFont typeface="Proxima Nova Semibold"/>
              <a:buNone/>
              <a:defRPr sz="1800">
                <a:solidFill>
                  <a:schemeClr val="dk1"/>
                </a:solidFill>
                <a:latin typeface="Proxima Nova Semibold"/>
                <a:ea typeface="Proxima Nova Semibold"/>
                <a:cs typeface="Proxima Nova Semibold"/>
                <a:sym typeface="Proxima Nova Semibold"/>
              </a:defRPr>
            </a:lvl2pPr>
            <a:lvl3pPr lvl="2" rtl="0" algn="ctr">
              <a:lnSpc>
                <a:spcPct val="100000"/>
              </a:lnSpc>
              <a:spcBef>
                <a:spcPts val="0"/>
              </a:spcBef>
              <a:spcAft>
                <a:spcPts val="0"/>
              </a:spcAft>
              <a:buClr>
                <a:schemeClr val="dk1"/>
              </a:buClr>
              <a:buSzPts val="1800"/>
              <a:buFont typeface="Proxima Nova Semibold"/>
              <a:buNone/>
              <a:defRPr sz="1800">
                <a:solidFill>
                  <a:schemeClr val="dk1"/>
                </a:solidFill>
                <a:latin typeface="Proxima Nova Semibold"/>
                <a:ea typeface="Proxima Nova Semibold"/>
                <a:cs typeface="Proxima Nova Semibold"/>
                <a:sym typeface="Proxima Nova Semibold"/>
              </a:defRPr>
            </a:lvl3pPr>
            <a:lvl4pPr lvl="3" rtl="0" algn="ctr">
              <a:lnSpc>
                <a:spcPct val="100000"/>
              </a:lnSpc>
              <a:spcBef>
                <a:spcPts val="0"/>
              </a:spcBef>
              <a:spcAft>
                <a:spcPts val="0"/>
              </a:spcAft>
              <a:buClr>
                <a:schemeClr val="dk1"/>
              </a:buClr>
              <a:buSzPts val="1800"/>
              <a:buFont typeface="Proxima Nova Semibold"/>
              <a:buNone/>
              <a:defRPr sz="1800">
                <a:solidFill>
                  <a:schemeClr val="dk1"/>
                </a:solidFill>
                <a:latin typeface="Proxima Nova Semibold"/>
                <a:ea typeface="Proxima Nova Semibold"/>
                <a:cs typeface="Proxima Nova Semibold"/>
                <a:sym typeface="Proxima Nova Semibold"/>
              </a:defRPr>
            </a:lvl4pPr>
            <a:lvl5pPr lvl="4" rtl="0" algn="ctr">
              <a:lnSpc>
                <a:spcPct val="100000"/>
              </a:lnSpc>
              <a:spcBef>
                <a:spcPts val="0"/>
              </a:spcBef>
              <a:spcAft>
                <a:spcPts val="0"/>
              </a:spcAft>
              <a:buClr>
                <a:schemeClr val="dk1"/>
              </a:buClr>
              <a:buSzPts val="1800"/>
              <a:buFont typeface="Proxima Nova Semibold"/>
              <a:buNone/>
              <a:defRPr sz="1800">
                <a:solidFill>
                  <a:schemeClr val="dk1"/>
                </a:solidFill>
                <a:latin typeface="Proxima Nova Semibold"/>
                <a:ea typeface="Proxima Nova Semibold"/>
                <a:cs typeface="Proxima Nova Semibold"/>
                <a:sym typeface="Proxima Nova Semibold"/>
              </a:defRPr>
            </a:lvl5pPr>
            <a:lvl6pPr lvl="5" rtl="0" algn="ctr">
              <a:lnSpc>
                <a:spcPct val="100000"/>
              </a:lnSpc>
              <a:spcBef>
                <a:spcPts val="0"/>
              </a:spcBef>
              <a:spcAft>
                <a:spcPts val="0"/>
              </a:spcAft>
              <a:buClr>
                <a:schemeClr val="dk1"/>
              </a:buClr>
              <a:buSzPts val="1800"/>
              <a:buFont typeface="Proxima Nova Semibold"/>
              <a:buNone/>
              <a:defRPr sz="1800">
                <a:solidFill>
                  <a:schemeClr val="dk1"/>
                </a:solidFill>
                <a:latin typeface="Proxima Nova Semibold"/>
                <a:ea typeface="Proxima Nova Semibold"/>
                <a:cs typeface="Proxima Nova Semibold"/>
                <a:sym typeface="Proxima Nova Semibold"/>
              </a:defRPr>
            </a:lvl6pPr>
            <a:lvl7pPr lvl="6" rtl="0" algn="ctr">
              <a:lnSpc>
                <a:spcPct val="100000"/>
              </a:lnSpc>
              <a:spcBef>
                <a:spcPts val="0"/>
              </a:spcBef>
              <a:spcAft>
                <a:spcPts val="0"/>
              </a:spcAft>
              <a:buClr>
                <a:schemeClr val="dk1"/>
              </a:buClr>
              <a:buSzPts val="1800"/>
              <a:buFont typeface="Proxima Nova Semibold"/>
              <a:buNone/>
              <a:defRPr sz="1800">
                <a:solidFill>
                  <a:schemeClr val="dk1"/>
                </a:solidFill>
                <a:latin typeface="Proxima Nova Semibold"/>
                <a:ea typeface="Proxima Nova Semibold"/>
                <a:cs typeface="Proxima Nova Semibold"/>
                <a:sym typeface="Proxima Nova Semibold"/>
              </a:defRPr>
            </a:lvl7pPr>
            <a:lvl8pPr lvl="7" rtl="0" algn="ctr">
              <a:lnSpc>
                <a:spcPct val="100000"/>
              </a:lnSpc>
              <a:spcBef>
                <a:spcPts val="0"/>
              </a:spcBef>
              <a:spcAft>
                <a:spcPts val="0"/>
              </a:spcAft>
              <a:buClr>
                <a:schemeClr val="dk1"/>
              </a:buClr>
              <a:buSzPts val="1800"/>
              <a:buFont typeface="Proxima Nova Semibold"/>
              <a:buNone/>
              <a:defRPr sz="1800">
                <a:solidFill>
                  <a:schemeClr val="dk1"/>
                </a:solidFill>
                <a:latin typeface="Proxima Nova Semibold"/>
                <a:ea typeface="Proxima Nova Semibold"/>
                <a:cs typeface="Proxima Nova Semibold"/>
                <a:sym typeface="Proxima Nova Semibold"/>
              </a:defRPr>
            </a:lvl8pPr>
            <a:lvl9pPr lvl="8" rtl="0" algn="ctr">
              <a:lnSpc>
                <a:spcPct val="100000"/>
              </a:lnSpc>
              <a:spcBef>
                <a:spcPts val="0"/>
              </a:spcBef>
              <a:spcAft>
                <a:spcPts val="0"/>
              </a:spcAft>
              <a:buClr>
                <a:schemeClr val="dk1"/>
              </a:buClr>
              <a:buSzPts val="1800"/>
              <a:buFont typeface="Proxima Nova Semibold"/>
              <a:buNone/>
              <a:defRPr sz="1800">
                <a:solidFill>
                  <a:schemeClr val="dk1"/>
                </a:solidFill>
                <a:latin typeface="Proxima Nova Semibold"/>
                <a:ea typeface="Proxima Nova Semibold"/>
                <a:cs typeface="Proxima Nova Semibold"/>
                <a:sym typeface="Proxima Nova Semibold"/>
              </a:defRPr>
            </a:lvl9pPr>
          </a:lstStyle>
          <a:p/>
        </p:txBody>
      </p:sp>
      <p:pic>
        <p:nvPicPr>
          <p:cNvPr id="1020" name="Google Shape;1020;p178"/>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vy Background w/ Title 4">
  <p:cSld name="CUSTOM_4_1_1_1_2_1_8">
    <p:bg>
      <p:bgPr>
        <a:solidFill>
          <a:schemeClr val="dk2"/>
        </a:solidFill>
      </p:bgPr>
    </p:bg>
    <p:spTree>
      <p:nvGrpSpPr>
        <p:cNvPr id="1021" name="Shape 1021"/>
        <p:cNvGrpSpPr/>
        <p:nvPr/>
      </p:nvGrpSpPr>
      <p:grpSpPr>
        <a:xfrm>
          <a:off x="0" y="0"/>
          <a:ext cx="0" cy="0"/>
          <a:chOff x="0" y="0"/>
          <a:chExt cx="0" cy="0"/>
        </a:xfrm>
      </p:grpSpPr>
      <p:pic>
        <p:nvPicPr>
          <p:cNvPr id="1022" name="Google Shape;1022;p179"/>
          <p:cNvPicPr preferRelativeResize="0"/>
          <p:nvPr/>
        </p:nvPicPr>
        <p:blipFill>
          <a:blip r:embed="rId2">
            <a:alphaModFix/>
          </a:blip>
          <a:stretch>
            <a:fillRect/>
          </a:stretch>
        </p:blipFill>
        <p:spPr>
          <a:xfrm>
            <a:off x="8113453" y="4489275"/>
            <a:ext cx="866700" cy="535900"/>
          </a:xfrm>
          <a:prstGeom prst="rect">
            <a:avLst/>
          </a:prstGeom>
          <a:noFill/>
          <a:ln>
            <a:noFill/>
          </a:ln>
        </p:spPr>
      </p:pic>
      <p:sp>
        <p:nvSpPr>
          <p:cNvPr id="1023" name="Google Shape;1023;p179"/>
          <p:cNvSpPr txBox="1"/>
          <p:nvPr>
            <p:ph type="title"/>
          </p:nvPr>
        </p:nvSpPr>
        <p:spPr>
          <a:xfrm>
            <a:off x="518125" y="421125"/>
            <a:ext cx="76401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700"/>
              <a:buFont typeface="Proxima Nova Extrabold"/>
              <a:buNone/>
              <a:defRPr sz="2700">
                <a:solidFill>
                  <a:schemeClr val="lt1"/>
                </a:solidFill>
                <a:latin typeface="Proxima Nova Extrabold"/>
                <a:ea typeface="Proxima Nova Extrabold"/>
                <a:cs typeface="Proxima Nova Extrabold"/>
                <a:sym typeface="Proxima Nova Extrabold"/>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vy Background w/ Title 1">
  <p:cSld name="CUSTOM_4_1_1_1_2_1_4">
    <p:bg>
      <p:bgPr>
        <a:solidFill>
          <a:schemeClr val="dk2"/>
        </a:solidFill>
      </p:bgPr>
    </p:bg>
    <p:spTree>
      <p:nvGrpSpPr>
        <p:cNvPr id="1024" name="Shape 1024"/>
        <p:cNvGrpSpPr/>
        <p:nvPr/>
      </p:nvGrpSpPr>
      <p:grpSpPr>
        <a:xfrm>
          <a:off x="0" y="0"/>
          <a:ext cx="0" cy="0"/>
          <a:chOff x="0" y="0"/>
          <a:chExt cx="0" cy="0"/>
        </a:xfrm>
      </p:grpSpPr>
      <p:pic>
        <p:nvPicPr>
          <p:cNvPr id="1025" name="Google Shape;1025;p180"/>
          <p:cNvPicPr preferRelativeResize="0"/>
          <p:nvPr/>
        </p:nvPicPr>
        <p:blipFill>
          <a:blip r:embed="rId2">
            <a:alphaModFix/>
          </a:blip>
          <a:stretch>
            <a:fillRect/>
          </a:stretch>
        </p:blipFill>
        <p:spPr>
          <a:xfrm>
            <a:off x="8113453" y="4489275"/>
            <a:ext cx="866700" cy="535900"/>
          </a:xfrm>
          <a:prstGeom prst="rect">
            <a:avLst/>
          </a:prstGeom>
          <a:noFill/>
          <a:ln>
            <a:noFill/>
          </a:ln>
        </p:spPr>
      </p:pic>
      <p:sp>
        <p:nvSpPr>
          <p:cNvPr id="1026" name="Google Shape;1026;p180"/>
          <p:cNvSpPr txBox="1"/>
          <p:nvPr>
            <p:ph type="title"/>
          </p:nvPr>
        </p:nvSpPr>
        <p:spPr>
          <a:xfrm>
            <a:off x="518125" y="421125"/>
            <a:ext cx="76401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700"/>
              <a:buFont typeface="Proxima Nova Extrabold"/>
              <a:buNone/>
              <a:defRPr sz="2700">
                <a:solidFill>
                  <a:schemeClr val="lt1"/>
                </a:solidFill>
                <a:latin typeface="Proxima Nova Extrabold"/>
                <a:ea typeface="Proxima Nova Extrabold"/>
                <a:cs typeface="Proxima Nova Extrabold"/>
                <a:sym typeface="Proxima Nova Extrabold"/>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vy Background w/ Title 5">
  <p:cSld name="CUSTOM_4_1_1_1_2_1_9">
    <p:bg>
      <p:bgPr>
        <a:solidFill>
          <a:schemeClr val="dk2"/>
        </a:solidFill>
      </p:bgPr>
    </p:bg>
    <p:spTree>
      <p:nvGrpSpPr>
        <p:cNvPr id="1027" name="Shape 1027"/>
        <p:cNvGrpSpPr/>
        <p:nvPr/>
      </p:nvGrpSpPr>
      <p:grpSpPr>
        <a:xfrm>
          <a:off x="0" y="0"/>
          <a:ext cx="0" cy="0"/>
          <a:chOff x="0" y="0"/>
          <a:chExt cx="0" cy="0"/>
        </a:xfrm>
      </p:grpSpPr>
      <p:pic>
        <p:nvPicPr>
          <p:cNvPr id="1028" name="Google Shape;1028;p181"/>
          <p:cNvPicPr preferRelativeResize="0"/>
          <p:nvPr/>
        </p:nvPicPr>
        <p:blipFill>
          <a:blip r:embed="rId2">
            <a:alphaModFix/>
          </a:blip>
          <a:stretch>
            <a:fillRect/>
          </a:stretch>
        </p:blipFill>
        <p:spPr>
          <a:xfrm>
            <a:off x="8113453" y="4489275"/>
            <a:ext cx="866700" cy="535900"/>
          </a:xfrm>
          <a:prstGeom prst="rect">
            <a:avLst/>
          </a:prstGeom>
          <a:noFill/>
          <a:ln>
            <a:noFill/>
          </a:ln>
        </p:spPr>
      </p:pic>
      <p:sp>
        <p:nvSpPr>
          <p:cNvPr id="1029" name="Google Shape;1029;p181"/>
          <p:cNvSpPr txBox="1"/>
          <p:nvPr>
            <p:ph type="title"/>
          </p:nvPr>
        </p:nvSpPr>
        <p:spPr>
          <a:xfrm>
            <a:off x="518125" y="421125"/>
            <a:ext cx="76401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700"/>
              <a:buFont typeface="Proxima Nova Extrabold"/>
              <a:buNone/>
              <a:defRPr sz="2700">
                <a:solidFill>
                  <a:schemeClr val="lt1"/>
                </a:solidFill>
                <a:latin typeface="Proxima Nova Extrabold"/>
                <a:ea typeface="Proxima Nova Extrabold"/>
                <a:cs typeface="Proxima Nova Extrabold"/>
                <a:sym typeface="Proxima Nova Extrabold"/>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vy Background w/ Title 2">
  <p:cSld name="CUSTOM_4_1_1_1_2_1_6">
    <p:bg>
      <p:bgPr>
        <a:solidFill>
          <a:schemeClr val="dk2"/>
        </a:solidFill>
      </p:bgPr>
    </p:bg>
    <p:spTree>
      <p:nvGrpSpPr>
        <p:cNvPr id="1030" name="Shape 1030"/>
        <p:cNvGrpSpPr/>
        <p:nvPr/>
      </p:nvGrpSpPr>
      <p:grpSpPr>
        <a:xfrm>
          <a:off x="0" y="0"/>
          <a:ext cx="0" cy="0"/>
          <a:chOff x="0" y="0"/>
          <a:chExt cx="0" cy="0"/>
        </a:xfrm>
      </p:grpSpPr>
      <p:pic>
        <p:nvPicPr>
          <p:cNvPr id="1031" name="Google Shape;1031;p182"/>
          <p:cNvPicPr preferRelativeResize="0"/>
          <p:nvPr/>
        </p:nvPicPr>
        <p:blipFill>
          <a:blip r:embed="rId2">
            <a:alphaModFix/>
          </a:blip>
          <a:stretch>
            <a:fillRect/>
          </a:stretch>
        </p:blipFill>
        <p:spPr>
          <a:xfrm>
            <a:off x="8113453" y="4489275"/>
            <a:ext cx="866700" cy="535900"/>
          </a:xfrm>
          <a:prstGeom prst="rect">
            <a:avLst/>
          </a:prstGeom>
          <a:noFill/>
          <a:ln>
            <a:noFill/>
          </a:ln>
        </p:spPr>
      </p:pic>
      <p:sp>
        <p:nvSpPr>
          <p:cNvPr id="1032" name="Google Shape;1032;p182"/>
          <p:cNvSpPr txBox="1"/>
          <p:nvPr>
            <p:ph type="title"/>
          </p:nvPr>
        </p:nvSpPr>
        <p:spPr>
          <a:xfrm>
            <a:off x="518125" y="421125"/>
            <a:ext cx="76401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700"/>
              <a:buFont typeface="Proxima Nova Extrabold"/>
              <a:buNone/>
              <a:defRPr sz="2700">
                <a:solidFill>
                  <a:schemeClr val="lt1"/>
                </a:solidFill>
                <a:latin typeface="Proxima Nova Extrabold"/>
                <a:ea typeface="Proxima Nova Extrabold"/>
                <a:cs typeface="Proxima Nova Extrabold"/>
                <a:sym typeface="Proxima Nova Extrabold"/>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vy Background w/ Title 3">
  <p:cSld name="CUSTOM_4_1_1_1_2_1_7">
    <p:bg>
      <p:bgPr>
        <a:solidFill>
          <a:schemeClr val="dk2"/>
        </a:solidFill>
      </p:bgPr>
    </p:bg>
    <p:spTree>
      <p:nvGrpSpPr>
        <p:cNvPr id="1033" name="Shape 1033"/>
        <p:cNvGrpSpPr/>
        <p:nvPr/>
      </p:nvGrpSpPr>
      <p:grpSpPr>
        <a:xfrm>
          <a:off x="0" y="0"/>
          <a:ext cx="0" cy="0"/>
          <a:chOff x="0" y="0"/>
          <a:chExt cx="0" cy="0"/>
        </a:xfrm>
      </p:grpSpPr>
      <p:pic>
        <p:nvPicPr>
          <p:cNvPr id="1034" name="Google Shape;1034;p183"/>
          <p:cNvPicPr preferRelativeResize="0"/>
          <p:nvPr/>
        </p:nvPicPr>
        <p:blipFill>
          <a:blip r:embed="rId2">
            <a:alphaModFix/>
          </a:blip>
          <a:stretch>
            <a:fillRect/>
          </a:stretch>
        </p:blipFill>
        <p:spPr>
          <a:xfrm>
            <a:off x="8113453" y="4489275"/>
            <a:ext cx="866700" cy="535900"/>
          </a:xfrm>
          <a:prstGeom prst="rect">
            <a:avLst/>
          </a:prstGeom>
          <a:noFill/>
          <a:ln>
            <a:noFill/>
          </a:ln>
        </p:spPr>
      </p:pic>
      <p:sp>
        <p:nvSpPr>
          <p:cNvPr id="1035" name="Google Shape;1035;p183"/>
          <p:cNvSpPr txBox="1"/>
          <p:nvPr>
            <p:ph type="title"/>
          </p:nvPr>
        </p:nvSpPr>
        <p:spPr>
          <a:xfrm>
            <a:off x="518125" y="421125"/>
            <a:ext cx="76401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700"/>
              <a:buFont typeface="Proxima Nova Extrabold"/>
              <a:buNone/>
              <a:defRPr sz="2700">
                <a:solidFill>
                  <a:schemeClr val="lt1"/>
                </a:solidFill>
                <a:latin typeface="Proxima Nova Extrabold"/>
                <a:ea typeface="Proxima Nova Extrabold"/>
                <a:cs typeface="Proxima Nova Extrabold"/>
                <a:sym typeface="Proxima Nova Extrabold"/>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2_1">
  <p:cSld name="TITLE_AND_BODY_2_1">
    <p:bg>
      <p:bgPr>
        <a:solidFill>
          <a:srgbClr val="FFFFFF"/>
        </a:solidFill>
      </p:bgPr>
    </p:bg>
    <p:spTree>
      <p:nvGrpSpPr>
        <p:cNvPr id="1036" name="Shape 1036"/>
        <p:cNvGrpSpPr/>
        <p:nvPr/>
      </p:nvGrpSpPr>
      <p:grpSpPr>
        <a:xfrm>
          <a:off x="0" y="0"/>
          <a:ext cx="0" cy="0"/>
          <a:chOff x="0" y="0"/>
          <a:chExt cx="0" cy="0"/>
        </a:xfrm>
      </p:grpSpPr>
      <p:sp>
        <p:nvSpPr>
          <p:cNvPr id="1037" name="Google Shape;1037;p18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38" name="Google Shape;1038;p18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Font typeface="Roboto Light"/>
              <a:buChar char="●"/>
              <a:defRPr>
                <a:latin typeface="Roboto Light"/>
                <a:ea typeface="Roboto Light"/>
                <a:cs typeface="Roboto Light"/>
                <a:sym typeface="Roboto Light"/>
              </a:defRPr>
            </a:lvl1pPr>
            <a:lvl2pPr indent="-317500" lvl="1" marL="914400" rtl="0">
              <a:spcBef>
                <a:spcPts val="0"/>
              </a:spcBef>
              <a:spcAft>
                <a:spcPts val="0"/>
              </a:spcAft>
              <a:buSzPts val="1400"/>
              <a:buFont typeface="Roboto Light"/>
              <a:buChar char="○"/>
              <a:defRPr>
                <a:latin typeface="Roboto Light"/>
                <a:ea typeface="Roboto Light"/>
                <a:cs typeface="Roboto Light"/>
                <a:sym typeface="Roboto Light"/>
              </a:defRPr>
            </a:lvl2pPr>
            <a:lvl3pPr indent="-317500" lvl="2" marL="1371600" rtl="0">
              <a:spcBef>
                <a:spcPts val="0"/>
              </a:spcBef>
              <a:spcAft>
                <a:spcPts val="0"/>
              </a:spcAft>
              <a:buSzPts val="1400"/>
              <a:buFont typeface="Roboto Light"/>
              <a:buChar char="■"/>
              <a:defRPr>
                <a:latin typeface="Roboto Light"/>
                <a:ea typeface="Roboto Light"/>
                <a:cs typeface="Roboto Light"/>
                <a:sym typeface="Roboto Light"/>
              </a:defRPr>
            </a:lvl3pPr>
            <a:lvl4pPr indent="-317500" lvl="3" marL="1828800" rtl="0">
              <a:spcBef>
                <a:spcPts val="0"/>
              </a:spcBef>
              <a:spcAft>
                <a:spcPts val="0"/>
              </a:spcAft>
              <a:buSzPts val="1400"/>
              <a:buFont typeface="Roboto Light"/>
              <a:buChar char="●"/>
              <a:defRPr>
                <a:latin typeface="Roboto Light"/>
                <a:ea typeface="Roboto Light"/>
                <a:cs typeface="Roboto Light"/>
                <a:sym typeface="Roboto Light"/>
              </a:defRPr>
            </a:lvl4pPr>
            <a:lvl5pPr indent="-317500" lvl="4" marL="2286000" rtl="0">
              <a:spcBef>
                <a:spcPts val="0"/>
              </a:spcBef>
              <a:spcAft>
                <a:spcPts val="0"/>
              </a:spcAft>
              <a:buSzPts val="1400"/>
              <a:buFont typeface="Roboto Light"/>
              <a:buChar char="○"/>
              <a:defRPr>
                <a:latin typeface="Roboto Light"/>
                <a:ea typeface="Roboto Light"/>
                <a:cs typeface="Roboto Light"/>
                <a:sym typeface="Roboto Light"/>
              </a:defRPr>
            </a:lvl5pPr>
            <a:lvl6pPr indent="-317500" lvl="5" marL="2743200" rtl="0">
              <a:spcBef>
                <a:spcPts val="0"/>
              </a:spcBef>
              <a:spcAft>
                <a:spcPts val="0"/>
              </a:spcAft>
              <a:buSzPts val="1400"/>
              <a:buFont typeface="Roboto Light"/>
              <a:buChar char="■"/>
              <a:defRPr>
                <a:latin typeface="Roboto Light"/>
                <a:ea typeface="Roboto Light"/>
                <a:cs typeface="Roboto Light"/>
                <a:sym typeface="Roboto Light"/>
              </a:defRPr>
            </a:lvl6pPr>
            <a:lvl7pPr indent="-317500" lvl="6" marL="3200400" rtl="0">
              <a:spcBef>
                <a:spcPts val="0"/>
              </a:spcBef>
              <a:spcAft>
                <a:spcPts val="0"/>
              </a:spcAft>
              <a:buSzPts val="1400"/>
              <a:buFont typeface="Roboto Light"/>
              <a:buChar char="●"/>
              <a:defRPr>
                <a:latin typeface="Roboto Light"/>
                <a:ea typeface="Roboto Light"/>
                <a:cs typeface="Roboto Light"/>
                <a:sym typeface="Roboto Light"/>
              </a:defRPr>
            </a:lvl7pPr>
            <a:lvl8pPr indent="-317500" lvl="7" marL="3657600" rtl="0">
              <a:spcBef>
                <a:spcPts val="0"/>
              </a:spcBef>
              <a:spcAft>
                <a:spcPts val="0"/>
              </a:spcAft>
              <a:buSzPts val="1400"/>
              <a:buFont typeface="Roboto Light"/>
              <a:buChar char="○"/>
              <a:defRPr>
                <a:latin typeface="Roboto Light"/>
                <a:ea typeface="Roboto Light"/>
                <a:cs typeface="Roboto Light"/>
                <a:sym typeface="Roboto Light"/>
              </a:defRPr>
            </a:lvl8pPr>
            <a:lvl9pPr indent="-317500" lvl="8" marL="4114800" rtl="0">
              <a:spcBef>
                <a:spcPts val="0"/>
              </a:spcBef>
              <a:spcAft>
                <a:spcPts val="0"/>
              </a:spcAft>
              <a:buSzPts val="1400"/>
              <a:buFont typeface="Roboto Light"/>
              <a:buChar char="■"/>
              <a:defRPr>
                <a:latin typeface="Roboto Light"/>
                <a:ea typeface="Roboto Light"/>
                <a:cs typeface="Roboto Light"/>
                <a:sym typeface="Roboto Light"/>
              </a:defRPr>
            </a:lvl9pPr>
          </a:lstStyle>
          <a:p/>
        </p:txBody>
      </p:sp>
      <p:pic>
        <p:nvPicPr>
          <p:cNvPr id="1039" name="Google Shape;1039;p184"/>
          <p:cNvPicPr preferRelativeResize="0"/>
          <p:nvPr/>
        </p:nvPicPr>
        <p:blipFill rotWithShape="1">
          <a:blip r:embed="rId2">
            <a:alphaModFix/>
          </a:blip>
          <a:srcRect b="0" l="0" r="0" t="0"/>
          <a:stretch/>
        </p:blipFill>
        <p:spPr>
          <a:xfrm>
            <a:off x="8510226" y="4731425"/>
            <a:ext cx="455524" cy="284702"/>
          </a:xfrm>
          <a:prstGeom prst="rect">
            <a:avLst/>
          </a:prstGeom>
          <a:noFill/>
          <a:ln>
            <a:noFill/>
          </a:ln>
        </p:spPr>
      </p:pic>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ster 2 1" showMasterSp="0">
  <p:cSld name="TITLE_AND_BODY_1_2">
    <p:spTree>
      <p:nvGrpSpPr>
        <p:cNvPr id="1040" name="Shape 1040"/>
        <p:cNvGrpSpPr/>
        <p:nvPr/>
      </p:nvGrpSpPr>
      <p:grpSpPr>
        <a:xfrm>
          <a:off x="0" y="0"/>
          <a:ext cx="0" cy="0"/>
          <a:chOff x="0" y="0"/>
          <a:chExt cx="0" cy="0"/>
        </a:xfrm>
      </p:grpSpPr>
      <p:sp>
        <p:nvSpPr>
          <p:cNvPr id="1041" name="Google Shape;1041;p185"/>
          <p:cNvSpPr txBox="1"/>
          <p:nvPr>
            <p:ph idx="12" type="sldNum"/>
          </p:nvPr>
        </p:nvSpPr>
        <p:spPr>
          <a:xfrm>
            <a:off x="8310108" y="4803219"/>
            <a:ext cx="205200" cy="207900"/>
          </a:xfrm>
          <a:prstGeom prst="rect">
            <a:avLst/>
          </a:prstGeom>
          <a:noFill/>
          <a:ln>
            <a:noFill/>
          </a:ln>
        </p:spPr>
        <p:txBody>
          <a:bodyPr anchorCtr="0" anchor="ctr" bIns="34275" lIns="34275" spcFirstLastPara="1" rIns="34275" wrap="square" tIns="34275">
            <a:spAutoFit/>
          </a:bodyPr>
          <a:lstStyle>
            <a:lvl1pPr indent="0" lvl="0"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1pPr>
            <a:lvl2pPr indent="0" lvl="1"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2pPr>
            <a:lvl3pPr indent="0" lvl="2"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3pPr>
            <a:lvl4pPr indent="0" lvl="3"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4pPr>
            <a:lvl5pPr indent="0" lvl="4"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5pPr>
            <a:lvl6pPr indent="0" lvl="5"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6pPr>
            <a:lvl7pPr indent="0" lvl="6"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7pPr>
            <a:lvl8pPr indent="0" lvl="7"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8pPr>
            <a:lvl9pPr indent="0" lvl="8"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b="0" sz="1000">
              <a:solidFill>
                <a:schemeClr val="dk2"/>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vy with Logo">
  <p:cSld name="CUSTOM_4_1_1_1_2">
    <p:bg>
      <p:bgPr>
        <a:solidFill>
          <a:schemeClr val="dk2"/>
        </a:solidFill>
      </p:bgPr>
    </p:bg>
    <p:spTree>
      <p:nvGrpSpPr>
        <p:cNvPr id="82" name="Shape 82"/>
        <p:cNvGrpSpPr/>
        <p:nvPr/>
      </p:nvGrpSpPr>
      <p:grpSpPr>
        <a:xfrm>
          <a:off x="0" y="0"/>
          <a:ext cx="0" cy="0"/>
          <a:chOff x="0" y="0"/>
          <a:chExt cx="0" cy="0"/>
        </a:xfrm>
      </p:grpSpPr>
      <p:pic>
        <p:nvPicPr>
          <p:cNvPr id="83" name="Google Shape;83;p20"/>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C/C Background with white logo">
  <p:cSld name="CUSTOM_4_1_1_1_2_1_10">
    <p:bg>
      <p:bgPr>
        <a:solidFill>
          <a:srgbClr val="35323E"/>
        </a:solidFill>
      </p:bgPr>
    </p:bg>
    <p:spTree>
      <p:nvGrpSpPr>
        <p:cNvPr id="1042" name="Shape 1042"/>
        <p:cNvGrpSpPr/>
        <p:nvPr/>
      </p:nvGrpSpPr>
      <p:grpSpPr>
        <a:xfrm>
          <a:off x="0" y="0"/>
          <a:ext cx="0" cy="0"/>
          <a:chOff x="0" y="0"/>
          <a:chExt cx="0" cy="0"/>
        </a:xfrm>
      </p:grpSpPr>
      <p:pic>
        <p:nvPicPr>
          <p:cNvPr id="1043" name="Google Shape;1043;p186"/>
          <p:cNvPicPr preferRelativeResize="0"/>
          <p:nvPr/>
        </p:nvPicPr>
        <p:blipFill rotWithShape="1">
          <a:blip r:embed="rId2">
            <a:alphaModFix/>
          </a:blip>
          <a:srcRect b="16839" l="0" r="0" t="16839"/>
          <a:stretch/>
        </p:blipFill>
        <p:spPr>
          <a:xfrm>
            <a:off x="8601983" y="4818699"/>
            <a:ext cx="375980" cy="15585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vy With Logo">
  <p:cSld name="CUSTOM_4_1_1_1_2_1">
    <p:bg>
      <p:bgPr>
        <a:solidFill>
          <a:schemeClr val="dk2"/>
        </a:solidFill>
      </p:bgPr>
    </p:bg>
    <p:spTree>
      <p:nvGrpSpPr>
        <p:cNvPr id="84" name="Shape 84"/>
        <p:cNvGrpSpPr/>
        <p:nvPr/>
      </p:nvGrpSpPr>
      <p:grpSpPr>
        <a:xfrm>
          <a:off x="0" y="0"/>
          <a:ext cx="0" cy="0"/>
          <a:chOff x="0" y="0"/>
          <a:chExt cx="0" cy="0"/>
        </a:xfrm>
      </p:grpSpPr>
      <p:pic>
        <p:nvPicPr>
          <p:cNvPr id="85" name="Google Shape;85;p21"/>
          <p:cNvPicPr preferRelativeResize="0"/>
          <p:nvPr/>
        </p:nvPicPr>
        <p:blipFill>
          <a:blip r:embed="rId2">
            <a:alphaModFix/>
          </a:blip>
          <a:stretch>
            <a:fillRect/>
          </a:stretch>
        </p:blipFill>
        <p:spPr>
          <a:xfrm>
            <a:off x="8113453" y="4489275"/>
            <a:ext cx="866700" cy="535900"/>
          </a:xfrm>
          <a:prstGeom prst="rect">
            <a:avLst/>
          </a:prstGeom>
          <a:noFill/>
          <a:ln>
            <a:noFill/>
          </a:ln>
        </p:spPr>
      </p:pic>
      <p:sp>
        <p:nvSpPr>
          <p:cNvPr id="86" name="Google Shape;86;p21"/>
          <p:cNvSpPr txBox="1"/>
          <p:nvPr>
            <p:ph type="title"/>
          </p:nvPr>
        </p:nvSpPr>
        <p:spPr>
          <a:xfrm>
            <a:off x="518125" y="421125"/>
            <a:ext cx="76401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700"/>
              <a:buFont typeface="Proxima Nova Extrabold"/>
              <a:buNone/>
              <a:defRPr sz="2700">
                <a:solidFill>
                  <a:schemeClr val="lt1"/>
                </a:solidFill>
                <a:latin typeface="Proxima Nova Extrabold"/>
                <a:ea typeface="Proxima Nova Extrabold"/>
                <a:cs typeface="Proxima Nova Extrabold"/>
                <a:sym typeface="Proxima Nova Extrabold"/>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12">
    <p:bg>
      <p:bgPr>
        <a:solidFill>
          <a:schemeClr val="dk2"/>
        </a:solidFill>
      </p:bgPr>
    </p:bg>
    <p:spTree>
      <p:nvGrpSpPr>
        <p:cNvPr id="87" name="Shape 87"/>
        <p:cNvGrpSpPr/>
        <p:nvPr/>
      </p:nvGrpSpPr>
      <p:grpSpPr>
        <a:xfrm>
          <a:off x="0" y="0"/>
          <a:ext cx="0" cy="0"/>
          <a:chOff x="0" y="0"/>
          <a:chExt cx="0" cy="0"/>
        </a:xfrm>
      </p:grpSpPr>
      <p:sp>
        <p:nvSpPr>
          <p:cNvPr id="88" name="Google Shape;88;p22"/>
          <p:cNvSpPr/>
          <p:nvPr/>
        </p:nvSpPr>
        <p:spPr>
          <a:xfrm>
            <a:off x="3208694" y="3024800"/>
            <a:ext cx="2615400" cy="1514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22"/>
          <p:cNvSpPr/>
          <p:nvPr/>
        </p:nvSpPr>
        <p:spPr>
          <a:xfrm>
            <a:off x="590200" y="1500800"/>
            <a:ext cx="2615400" cy="1514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22"/>
          <p:cNvSpPr/>
          <p:nvPr/>
        </p:nvSpPr>
        <p:spPr>
          <a:xfrm>
            <a:off x="3208694" y="1500800"/>
            <a:ext cx="2615400" cy="1514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22"/>
          <p:cNvSpPr/>
          <p:nvPr/>
        </p:nvSpPr>
        <p:spPr>
          <a:xfrm>
            <a:off x="5807924" y="3024800"/>
            <a:ext cx="2615400" cy="1514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2"/>
          <p:cNvSpPr/>
          <p:nvPr/>
        </p:nvSpPr>
        <p:spPr>
          <a:xfrm>
            <a:off x="5807924" y="1500800"/>
            <a:ext cx="2615400" cy="1514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2"/>
          <p:cNvSpPr/>
          <p:nvPr/>
        </p:nvSpPr>
        <p:spPr>
          <a:xfrm>
            <a:off x="590200" y="3024800"/>
            <a:ext cx="2615400" cy="1514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22"/>
          <p:cNvSpPr txBox="1"/>
          <p:nvPr>
            <p:ph type="title"/>
          </p:nvPr>
        </p:nvSpPr>
        <p:spPr>
          <a:xfrm>
            <a:off x="518125" y="421125"/>
            <a:ext cx="76401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700"/>
              <a:buFont typeface="Proxima Nova Extrabold"/>
              <a:buNone/>
              <a:defRPr sz="2700">
                <a:solidFill>
                  <a:schemeClr val="lt1"/>
                </a:solidFill>
                <a:latin typeface="Proxima Nova Extrabold"/>
                <a:ea typeface="Proxima Nova Extrabold"/>
                <a:cs typeface="Proxima Nova Extrabold"/>
                <a:sym typeface="Proxima Nova Extrabold"/>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95" name="Google Shape;95;p22"/>
          <p:cNvSpPr txBox="1"/>
          <p:nvPr>
            <p:ph idx="1" type="subTitle"/>
          </p:nvPr>
        </p:nvSpPr>
        <p:spPr>
          <a:xfrm>
            <a:off x="518125" y="848950"/>
            <a:ext cx="2561100" cy="284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1100"/>
              <a:buNone/>
              <a:defRPr sz="11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6" name="Google Shape;96;p22"/>
          <p:cNvSpPr txBox="1"/>
          <p:nvPr>
            <p:ph idx="2" type="subTitle"/>
          </p:nvPr>
        </p:nvSpPr>
        <p:spPr>
          <a:xfrm>
            <a:off x="1415500" y="1754463"/>
            <a:ext cx="1790100" cy="4971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1"/>
              </a:buClr>
              <a:buSzPts val="1400"/>
              <a:buFont typeface="Proxima Nova Extrabold"/>
              <a:buNone/>
              <a:defRPr sz="1400">
                <a:solidFill>
                  <a:schemeClr val="dk1"/>
                </a:solidFill>
                <a:highlight>
                  <a:schemeClr val="accent2"/>
                </a:highlight>
                <a:latin typeface="Proxima Nova Extrabold"/>
                <a:ea typeface="Proxima Nova Extrabold"/>
                <a:cs typeface="Proxima Nova Extrabold"/>
                <a:sym typeface="Proxima Nova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7" name="Google Shape;97;p22"/>
          <p:cNvSpPr txBox="1"/>
          <p:nvPr>
            <p:ph idx="3" type="body"/>
          </p:nvPr>
        </p:nvSpPr>
        <p:spPr>
          <a:xfrm>
            <a:off x="1464525" y="2236550"/>
            <a:ext cx="1522200" cy="778500"/>
          </a:xfrm>
          <a:prstGeom prst="rect">
            <a:avLst/>
          </a:prstGeom>
          <a:noFill/>
        </p:spPr>
        <p:txBody>
          <a:bodyPr anchorCtr="0" anchor="t" bIns="91425" lIns="91425" spcFirstLastPara="1" rIns="91425" wrap="square" tIns="91425">
            <a:normAutofit/>
          </a:bodyPr>
          <a:lstStyle>
            <a:lvl1pPr indent="-285750" lvl="0" marL="457200" rtl="0">
              <a:spcBef>
                <a:spcPts val="0"/>
              </a:spcBef>
              <a:spcAft>
                <a:spcPts val="0"/>
              </a:spcAft>
              <a:buClr>
                <a:schemeClr val="lt1"/>
              </a:buClr>
              <a:buSzPts val="900"/>
              <a:buChar char="●"/>
              <a:defRPr sz="900">
                <a:solidFill>
                  <a:schemeClr val="lt1"/>
                </a:solidFill>
              </a:defRPr>
            </a:lvl1pPr>
            <a:lvl2pPr indent="-285750" lvl="1" marL="914400" rtl="0">
              <a:spcBef>
                <a:spcPts val="0"/>
              </a:spcBef>
              <a:spcAft>
                <a:spcPts val="0"/>
              </a:spcAft>
              <a:buClr>
                <a:schemeClr val="lt1"/>
              </a:buClr>
              <a:buSzPts val="900"/>
              <a:buChar char="○"/>
              <a:defRPr sz="900">
                <a:solidFill>
                  <a:schemeClr val="lt1"/>
                </a:solidFill>
              </a:defRPr>
            </a:lvl2pPr>
            <a:lvl3pPr indent="-285750" lvl="2" marL="1371600" rtl="0">
              <a:spcBef>
                <a:spcPts val="0"/>
              </a:spcBef>
              <a:spcAft>
                <a:spcPts val="0"/>
              </a:spcAft>
              <a:buClr>
                <a:schemeClr val="lt1"/>
              </a:buClr>
              <a:buSzPts val="900"/>
              <a:buChar char="■"/>
              <a:defRPr sz="900">
                <a:solidFill>
                  <a:schemeClr val="lt1"/>
                </a:solidFill>
              </a:defRPr>
            </a:lvl3pPr>
            <a:lvl4pPr indent="-285750" lvl="3" marL="1828800" rtl="0">
              <a:spcBef>
                <a:spcPts val="0"/>
              </a:spcBef>
              <a:spcAft>
                <a:spcPts val="0"/>
              </a:spcAft>
              <a:buClr>
                <a:schemeClr val="lt1"/>
              </a:buClr>
              <a:buSzPts val="900"/>
              <a:buChar char="●"/>
              <a:defRPr sz="900">
                <a:solidFill>
                  <a:schemeClr val="lt1"/>
                </a:solidFill>
              </a:defRPr>
            </a:lvl4pPr>
            <a:lvl5pPr indent="-285750" lvl="4" marL="2286000" rtl="0">
              <a:spcBef>
                <a:spcPts val="0"/>
              </a:spcBef>
              <a:spcAft>
                <a:spcPts val="0"/>
              </a:spcAft>
              <a:buClr>
                <a:schemeClr val="lt1"/>
              </a:buClr>
              <a:buSzPts val="900"/>
              <a:buChar char="○"/>
              <a:defRPr sz="900">
                <a:solidFill>
                  <a:schemeClr val="lt1"/>
                </a:solidFill>
              </a:defRPr>
            </a:lvl5pPr>
            <a:lvl6pPr indent="-285750" lvl="5" marL="2743200" rtl="0">
              <a:spcBef>
                <a:spcPts val="0"/>
              </a:spcBef>
              <a:spcAft>
                <a:spcPts val="0"/>
              </a:spcAft>
              <a:buClr>
                <a:schemeClr val="lt1"/>
              </a:buClr>
              <a:buSzPts val="900"/>
              <a:buChar char="■"/>
              <a:defRPr sz="900">
                <a:solidFill>
                  <a:schemeClr val="lt1"/>
                </a:solidFill>
              </a:defRPr>
            </a:lvl6pPr>
            <a:lvl7pPr indent="-285750" lvl="6" marL="3200400" rtl="0">
              <a:spcBef>
                <a:spcPts val="0"/>
              </a:spcBef>
              <a:spcAft>
                <a:spcPts val="0"/>
              </a:spcAft>
              <a:buClr>
                <a:schemeClr val="lt1"/>
              </a:buClr>
              <a:buSzPts val="900"/>
              <a:buChar char="●"/>
              <a:defRPr sz="900">
                <a:solidFill>
                  <a:schemeClr val="lt1"/>
                </a:solidFill>
              </a:defRPr>
            </a:lvl7pPr>
            <a:lvl8pPr indent="-285750" lvl="7" marL="3657600" rtl="0">
              <a:spcBef>
                <a:spcPts val="0"/>
              </a:spcBef>
              <a:spcAft>
                <a:spcPts val="0"/>
              </a:spcAft>
              <a:buClr>
                <a:schemeClr val="lt1"/>
              </a:buClr>
              <a:buSzPts val="900"/>
              <a:buChar char="○"/>
              <a:defRPr sz="900">
                <a:solidFill>
                  <a:schemeClr val="lt1"/>
                </a:solidFill>
              </a:defRPr>
            </a:lvl8pPr>
            <a:lvl9pPr indent="-285750" lvl="8" marL="4114800" rtl="0">
              <a:spcBef>
                <a:spcPts val="0"/>
              </a:spcBef>
              <a:spcAft>
                <a:spcPts val="0"/>
              </a:spcAft>
              <a:buClr>
                <a:schemeClr val="lt1"/>
              </a:buClr>
              <a:buSzPts val="900"/>
              <a:buChar char="■"/>
              <a:defRPr sz="900">
                <a:solidFill>
                  <a:schemeClr val="lt1"/>
                </a:solidFill>
              </a:defRPr>
            </a:lvl9pPr>
          </a:lstStyle>
          <a:p/>
        </p:txBody>
      </p:sp>
      <p:sp>
        <p:nvSpPr>
          <p:cNvPr id="98" name="Google Shape;98;p22"/>
          <p:cNvSpPr txBox="1"/>
          <p:nvPr>
            <p:ph idx="4" type="subTitle"/>
          </p:nvPr>
        </p:nvSpPr>
        <p:spPr>
          <a:xfrm>
            <a:off x="1415500" y="3288688"/>
            <a:ext cx="1790100" cy="4971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1"/>
              </a:buClr>
              <a:buSzPts val="1400"/>
              <a:buFont typeface="Proxima Nova Extrabold"/>
              <a:buNone/>
              <a:defRPr sz="1400">
                <a:solidFill>
                  <a:schemeClr val="dk1"/>
                </a:solidFill>
                <a:highlight>
                  <a:schemeClr val="accent2"/>
                </a:highlight>
                <a:latin typeface="Proxima Nova Extrabold"/>
                <a:ea typeface="Proxima Nova Extrabold"/>
                <a:cs typeface="Proxima Nova Extrabold"/>
                <a:sym typeface="Proxima Nova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9" name="Google Shape;99;p22"/>
          <p:cNvSpPr txBox="1"/>
          <p:nvPr>
            <p:ph idx="5" type="body"/>
          </p:nvPr>
        </p:nvSpPr>
        <p:spPr>
          <a:xfrm>
            <a:off x="1464525" y="3770775"/>
            <a:ext cx="1522200" cy="778500"/>
          </a:xfrm>
          <a:prstGeom prst="rect">
            <a:avLst/>
          </a:prstGeom>
          <a:noFill/>
        </p:spPr>
        <p:txBody>
          <a:bodyPr anchorCtr="0" anchor="t" bIns="91425" lIns="91425" spcFirstLastPara="1" rIns="91425" wrap="square" tIns="91425">
            <a:normAutofit/>
          </a:bodyPr>
          <a:lstStyle>
            <a:lvl1pPr indent="-285750" lvl="0" marL="457200" rtl="0">
              <a:spcBef>
                <a:spcPts val="0"/>
              </a:spcBef>
              <a:spcAft>
                <a:spcPts val="0"/>
              </a:spcAft>
              <a:buClr>
                <a:schemeClr val="lt1"/>
              </a:buClr>
              <a:buSzPts val="900"/>
              <a:buChar char="●"/>
              <a:defRPr sz="900">
                <a:solidFill>
                  <a:schemeClr val="lt1"/>
                </a:solidFill>
              </a:defRPr>
            </a:lvl1pPr>
            <a:lvl2pPr indent="-285750" lvl="1" marL="914400" rtl="0">
              <a:spcBef>
                <a:spcPts val="0"/>
              </a:spcBef>
              <a:spcAft>
                <a:spcPts val="0"/>
              </a:spcAft>
              <a:buClr>
                <a:schemeClr val="lt1"/>
              </a:buClr>
              <a:buSzPts val="900"/>
              <a:buChar char="○"/>
              <a:defRPr sz="900">
                <a:solidFill>
                  <a:schemeClr val="lt1"/>
                </a:solidFill>
              </a:defRPr>
            </a:lvl2pPr>
            <a:lvl3pPr indent="-285750" lvl="2" marL="1371600" rtl="0">
              <a:spcBef>
                <a:spcPts val="0"/>
              </a:spcBef>
              <a:spcAft>
                <a:spcPts val="0"/>
              </a:spcAft>
              <a:buClr>
                <a:schemeClr val="lt1"/>
              </a:buClr>
              <a:buSzPts val="900"/>
              <a:buChar char="■"/>
              <a:defRPr sz="900">
                <a:solidFill>
                  <a:schemeClr val="lt1"/>
                </a:solidFill>
              </a:defRPr>
            </a:lvl3pPr>
            <a:lvl4pPr indent="-285750" lvl="3" marL="1828800" rtl="0">
              <a:spcBef>
                <a:spcPts val="0"/>
              </a:spcBef>
              <a:spcAft>
                <a:spcPts val="0"/>
              </a:spcAft>
              <a:buClr>
                <a:schemeClr val="lt1"/>
              </a:buClr>
              <a:buSzPts val="900"/>
              <a:buChar char="●"/>
              <a:defRPr sz="900">
                <a:solidFill>
                  <a:schemeClr val="lt1"/>
                </a:solidFill>
              </a:defRPr>
            </a:lvl4pPr>
            <a:lvl5pPr indent="-285750" lvl="4" marL="2286000" rtl="0">
              <a:spcBef>
                <a:spcPts val="0"/>
              </a:spcBef>
              <a:spcAft>
                <a:spcPts val="0"/>
              </a:spcAft>
              <a:buClr>
                <a:schemeClr val="lt1"/>
              </a:buClr>
              <a:buSzPts val="900"/>
              <a:buChar char="○"/>
              <a:defRPr sz="900">
                <a:solidFill>
                  <a:schemeClr val="lt1"/>
                </a:solidFill>
              </a:defRPr>
            </a:lvl5pPr>
            <a:lvl6pPr indent="-285750" lvl="5" marL="2743200" rtl="0">
              <a:spcBef>
                <a:spcPts val="0"/>
              </a:spcBef>
              <a:spcAft>
                <a:spcPts val="0"/>
              </a:spcAft>
              <a:buClr>
                <a:schemeClr val="lt1"/>
              </a:buClr>
              <a:buSzPts val="900"/>
              <a:buChar char="■"/>
              <a:defRPr sz="900">
                <a:solidFill>
                  <a:schemeClr val="lt1"/>
                </a:solidFill>
              </a:defRPr>
            </a:lvl6pPr>
            <a:lvl7pPr indent="-285750" lvl="6" marL="3200400" rtl="0">
              <a:spcBef>
                <a:spcPts val="0"/>
              </a:spcBef>
              <a:spcAft>
                <a:spcPts val="0"/>
              </a:spcAft>
              <a:buClr>
                <a:schemeClr val="lt1"/>
              </a:buClr>
              <a:buSzPts val="900"/>
              <a:buChar char="●"/>
              <a:defRPr sz="900">
                <a:solidFill>
                  <a:schemeClr val="lt1"/>
                </a:solidFill>
              </a:defRPr>
            </a:lvl7pPr>
            <a:lvl8pPr indent="-285750" lvl="7" marL="3657600" rtl="0">
              <a:spcBef>
                <a:spcPts val="0"/>
              </a:spcBef>
              <a:spcAft>
                <a:spcPts val="0"/>
              </a:spcAft>
              <a:buClr>
                <a:schemeClr val="lt1"/>
              </a:buClr>
              <a:buSzPts val="900"/>
              <a:buChar char="○"/>
              <a:defRPr sz="900">
                <a:solidFill>
                  <a:schemeClr val="lt1"/>
                </a:solidFill>
              </a:defRPr>
            </a:lvl8pPr>
            <a:lvl9pPr indent="-285750" lvl="8" marL="4114800" rtl="0">
              <a:spcBef>
                <a:spcPts val="0"/>
              </a:spcBef>
              <a:spcAft>
                <a:spcPts val="0"/>
              </a:spcAft>
              <a:buClr>
                <a:schemeClr val="lt1"/>
              </a:buClr>
              <a:buSzPts val="900"/>
              <a:buChar char="■"/>
              <a:defRPr sz="900">
                <a:solidFill>
                  <a:schemeClr val="lt1"/>
                </a:solidFill>
              </a:defRPr>
            </a:lvl9pPr>
          </a:lstStyle>
          <a:p/>
        </p:txBody>
      </p:sp>
      <p:sp>
        <p:nvSpPr>
          <p:cNvPr id="100" name="Google Shape;100;p22"/>
          <p:cNvSpPr txBox="1"/>
          <p:nvPr>
            <p:ph idx="6" type="subTitle"/>
          </p:nvPr>
        </p:nvSpPr>
        <p:spPr>
          <a:xfrm>
            <a:off x="4023675" y="1754463"/>
            <a:ext cx="1790100" cy="4971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1"/>
              </a:buClr>
              <a:buSzPts val="1400"/>
              <a:buFont typeface="Proxima Nova Extrabold"/>
              <a:buNone/>
              <a:defRPr sz="1400">
                <a:solidFill>
                  <a:schemeClr val="dk1"/>
                </a:solidFill>
                <a:highlight>
                  <a:schemeClr val="accent2"/>
                </a:highlight>
                <a:latin typeface="Proxima Nova Extrabold"/>
                <a:ea typeface="Proxima Nova Extrabold"/>
                <a:cs typeface="Proxima Nova Extrabold"/>
                <a:sym typeface="Proxima Nova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1" name="Google Shape;101;p22"/>
          <p:cNvSpPr txBox="1"/>
          <p:nvPr>
            <p:ph idx="7" type="body"/>
          </p:nvPr>
        </p:nvSpPr>
        <p:spPr>
          <a:xfrm>
            <a:off x="4072700" y="2236550"/>
            <a:ext cx="1522200" cy="778500"/>
          </a:xfrm>
          <a:prstGeom prst="rect">
            <a:avLst/>
          </a:prstGeom>
          <a:noFill/>
        </p:spPr>
        <p:txBody>
          <a:bodyPr anchorCtr="0" anchor="t" bIns="91425" lIns="91425" spcFirstLastPara="1" rIns="91425" wrap="square" tIns="91425">
            <a:normAutofit/>
          </a:bodyPr>
          <a:lstStyle>
            <a:lvl1pPr indent="-285750" lvl="0" marL="457200" rtl="0">
              <a:spcBef>
                <a:spcPts val="0"/>
              </a:spcBef>
              <a:spcAft>
                <a:spcPts val="0"/>
              </a:spcAft>
              <a:buClr>
                <a:schemeClr val="lt1"/>
              </a:buClr>
              <a:buSzPts val="900"/>
              <a:buChar char="●"/>
              <a:defRPr sz="900">
                <a:solidFill>
                  <a:schemeClr val="lt1"/>
                </a:solidFill>
              </a:defRPr>
            </a:lvl1pPr>
            <a:lvl2pPr indent="-285750" lvl="1" marL="914400" rtl="0">
              <a:spcBef>
                <a:spcPts val="0"/>
              </a:spcBef>
              <a:spcAft>
                <a:spcPts val="0"/>
              </a:spcAft>
              <a:buClr>
                <a:schemeClr val="lt1"/>
              </a:buClr>
              <a:buSzPts val="900"/>
              <a:buChar char="○"/>
              <a:defRPr sz="900">
                <a:solidFill>
                  <a:schemeClr val="lt1"/>
                </a:solidFill>
              </a:defRPr>
            </a:lvl2pPr>
            <a:lvl3pPr indent="-285750" lvl="2" marL="1371600" rtl="0">
              <a:spcBef>
                <a:spcPts val="0"/>
              </a:spcBef>
              <a:spcAft>
                <a:spcPts val="0"/>
              </a:spcAft>
              <a:buClr>
                <a:schemeClr val="lt1"/>
              </a:buClr>
              <a:buSzPts val="900"/>
              <a:buChar char="■"/>
              <a:defRPr sz="900">
                <a:solidFill>
                  <a:schemeClr val="lt1"/>
                </a:solidFill>
              </a:defRPr>
            </a:lvl3pPr>
            <a:lvl4pPr indent="-285750" lvl="3" marL="1828800" rtl="0">
              <a:spcBef>
                <a:spcPts val="0"/>
              </a:spcBef>
              <a:spcAft>
                <a:spcPts val="0"/>
              </a:spcAft>
              <a:buClr>
                <a:schemeClr val="lt1"/>
              </a:buClr>
              <a:buSzPts val="900"/>
              <a:buChar char="●"/>
              <a:defRPr sz="900">
                <a:solidFill>
                  <a:schemeClr val="lt1"/>
                </a:solidFill>
              </a:defRPr>
            </a:lvl4pPr>
            <a:lvl5pPr indent="-285750" lvl="4" marL="2286000" rtl="0">
              <a:spcBef>
                <a:spcPts val="0"/>
              </a:spcBef>
              <a:spcAft>
                <a:spcPts val="0"/>
              </a:spcAft>
              <a:buClr>
                <a:schemeClr val="lt1"/>
              </a:buClr>
              <a:buSzPts val="900"/>
              <a:buChar char="○"/>
              <a:defRPr sz="900">
                <a:solidFill>
                  <a:schemeClr val="lt1"/>
                </a:solidFill>
              </a:defRPr>
            </a:lvl5pPr>
            <a:lvl6pPr indent="-285750" lvl="5" marL="2743200" rtl="0">
              <a:spcBef>
                <a:spcPts val="0"/>
              </a:spcBef>
              <a:spcAft>
                <a:spcPts val="0"/>
              </a:spcAft>
              <a:buClr>
                <a:schemeClr val="lt1"/>
              </a:buClr>
              <a:buSzPts val="900"/>
              <a:buChar char="■"/>
              <a:defRPr sz="900">
                <a:solidFill>
                  <a:schemeClr val="lt1"/>
                </a:solidFill>
              </a:defRPr>
            </a:lvl6pPr>
            <a:lvl7pPr indent="-285750" lvl="6" marL="3200400" rtl="0">
              <a:spcBef>
                <a:spcPts val="0"/>
              </a:spcBef>
              <a:spcAft>
                <a:spcPts val="0"/>
              </a:spcAft>
              <a:buClr>
                <a:schemeClr val="lt1"/>
              </a:buClr>
              <a:buSzPts val="900"/>
              <a:buChar char="●"/>
              <a:defRPr sz="900">
                <a:solidFill>
                  <a:schemeClr val="lt1"/>
                </a:solidFill>
              </a:defRPr>
            </a:lvl7pPr>
            <a:lvl8pPr indent="-285750" lvl="7" marL="3657600" rtl="0">
              <a:spcBef>
                <a:spcPts val="0"/>
              </a:spcBef>
              <a:spcAft>
                <a:spcPts val="0"/>
              </a:spcAft>
              <a:buClr>
                <a:schemeClr val="lt1"/>
              </a:buClr>
              <a:buSzPts val="900"/>
              <a:buChar char="○"/>
              <a:defRPr sz="900">
                <a:solidFill>
                  <a:schemeClr val="lt1"/>
                </a:solidFill>
              </a:defRPr>
            </a:lvl8pPr>
            <a:lvl9pPr indent="-285750" lvl="8" marL="4114800" rtl="0">
              <a:spcBef>
                <a:spcPts val="0"/>
              </a:spcBef>
              <a:spcAft>
                <a:spcPts val="0"/>
              </a:spcAft>
              <a:buClr>
                <a:schemeClr val="lt1"/>
              </a:buClr>
              <a:buSzPts val="900"/>
              <a:buChar char="■"/>
              <a:defRPr sz="900">
                <a:solidFill>
                  <a:schemeClr val="lt1"/>
                </a:solidFill>
              </a:defRPr>
            </a:lvl9pPr>
          </a:lstStyle>
          <a:p/>
        </p:txBody>
      </p:sp>
      <p:sp>
        <p:nvSpPr>
          <p:cNvPr id="102" name="Google Shape;102;p22"/>
          <p:cNvSpPr txBox="1"/>
          <p:nvPr>
            <p:ph idx="8" type="subTitle"/>
          </p:nvPr>
        </p:nvSpPr>
        <p:spPr>
          <a:xfrm>
            <a:off x="4023675" y="3288688"/>
            <a:ext cx="1790100" cy="4971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1"/>
              </a:buClr>
              <a:buSzPts val="1400"/>
              <a:buFont typeface="Proxima Nova Extrabold"/>
              <a:buNone/>
              <a:defRPr sz="1400">
                <a:solidFill>
                  <a:schemeClr val="dk1"/>
                </a:solidFill>
                <a:highlight>
                  <a:schemeClr val="accent2"/>
                </a:highlight>
                <a:latin typeface="Proxima Nova Extrabold"/>
                <a:ea typeface="Proxima Nova Extrabold"/>
                <a:cs typeface="Proxima Nova Extrabold"/>
                <a:sym typeface="Proxima Nova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3" name="Google Shape;103;p22"/>
          <p:cNvSpPr txBox="1"/>
          <p:nvPr>
            <p:ph idx="9" type="body"/>
          </p:nvPr>
        </p:nvSpPr>
        <p:spPr>
          <a:xfrm>
            <a:off x="4072700" y="3770775"/>
            <a:ext cx="1522200" cy="778500"/>
          </a:xfrm>
          <a:prstGeom prst="rect">
            <a:avLst/>
          </a:prstGeom>
          <a:noFill/>
        </p:spPr>
        <p:txBody>
          <a:bodyPr anchorCtr="0" anchor="t" bIns="91425" lIns="91425" spcFirstLastPara="1" rIns="91425" wrap="square" tIns="91425">
            <a:normAutofit/>
          </a:bodyPr>
          <a:lstStyle>
            <a:lvl1pPr indent="-285750" lvl="0" marL="457200" rtl="0">
              <a:spcBef>
                <a:spcPts val="0"/>
              </a:spcBef>
              <a:spcAft>
                <a:spcPts val="0"/>
              </a:spcAft>
              <a:buClr>
                <a:schemeClr val="lt1"/>
              </a:buClr>
              <a:buSzPts val="900"/>
              <a:buChar char="●"/>
              <a:defRPr sz="900">
                <a:solidFill>
                  <a:schemeClr val="lt1"/>
                </a:solidFill>
              </a:defRPr>
            </a:lvl1pPr>
            <a:lvl2pPr indent="-285750" lvl="1" marL="914400" rtl="0">
              <a:spcBef>
                <a:spcPts val="0"/>
              </a:spcBef>
              <a:spcAft>
                <a:spcPts val="0"/>
              </a:spcAft>
              <a:buClr>
                <a:schemeClr val="lt1"/>
              </a:buClr>
              <a:buSzPts val="900"/>
              <a:buChar char="○"/>
              <a:defRPr sz="900">
                <a:solidFill>
                  <a:schemeClr val="lt1"/>
                </a:solidFill>
              </a:defRPr>
            </a:lvl2pPr>
            <a:lvl3pPr indent="-285750" lvl="2" marL="1371600" rtl="0">
              <a:spcBef>
                <a:spcPts val="0"/>
              </a:spcBef>
              <a:spcAft>
                <a:spcPts val="0"/>
              </a:spcAft>
              <a:buClr>
                <a:schemeClr val="lt1"/>
              </a:buClr>
              <a:buSzPts val="900"/>
              <a:buChar char="■"/>
              <a:defRPr sz="900">
                <a:solidFill>
                  <a:schemeClr val="lt1"/>
                </a:solidFill>
              </a:defRPr>
            </a:lvl3pPr>
            <a:lvl4pPr indent="-285750" lvl="3" marL="1828800" rtl="0">
              <a:spcBef>
                <a:spcPts val="0"/>
              </a:spcBef>
              <a:spcAft>
                <a:spcPts val="0"/>
              </a:spcAft>
              <a:buClr>
                <a:schemeClr val="lt1"/>
              </a:buClr>
              <a:buSzPts val="900"/>
              <a:buChar char="●"/>
              <a:defRPr sz="900">
                <a:solidFill>
                  <a:schemeClr val="lt1"/>
                </a:solidFill>
              </a:defRPr>
            </a:lvl4pPr>
            <a:lvl5pPr indent="-285750" lvl="4" marL="2286000" rtl="0">
              <a:spcBef>
                <a:spcPts val="0"/>
              </a:spcBef>
              <a:spcAft>
                <a:spcPts val="0"/>
              </a:spcAft>
              <a:buClr>
                <a:schemeClr val="lt1"/>
              </a:buClr>
              <a:buSzPts val="900"/>
              <a:buChar char="○"/>
              <a:defRPr sz="900">
                <a:solidFill>
                  <a:schemeClr val="lt1"/>
                </a:solidFill>
              </a:defRPr>
            </a:lvl5pPr>
            <a:lvl6pPr indent="-285750" lvl="5" marL="2743200" rtl="0">
              <a:spcBef>
                <a:spcPts val="0"/>
              </a:spcBef>
              <a:spcAft>
                <a:spcPts val="0"/>
              </a:spcAft>
              <a:buClr>
                <a:schemeClr val="lt1"/>
              </a:buClr>
              <a:buSzPts val="900"/>
              <a:buChar char="■"/>
              <a:defRPr sz="900">
                <a:solidFill>
                  <a:schemeClr val="lt1"/>
                </a:solidFill>
              </a:defRPr>
            </a:lvl6pPr>
            <a:lvl7pPr indent="-285750" lvl="6" marL="3200400" rtl="0">
              <a:spcBef>
                <a:spcPts val="0"/>
              </a:spcBef>
              <a:spcAft>
                <a:spcPts val="0"/>
              </a:spcAft>
              <a:buClr>
                <a:schemeClr val="lt1"/>
              </a:buClr>
              <a:buSzPts val="900"/>
              <a:buChar char="●"/>
              <a:defRPr sz="900">
                <a:solidFill>
                  <a:schemeClr val="lt1"/>
                </a:solidFill>
              </a:defRPr>
            </a:lvl7pPr>
            <a:lvl8pPr indent="-285750" lvl="7" marL="3657600" rtl="0">
              <a:spcBef>
                <a:spcPts val="0"/>
              </a:spcBef>
              <a:spcAft>
                <a:spcPts val="0"/>
              </a:spcAft>
              <a:buClr>
                <a:schemeClr val="lt1"/>
              </a:buClr>
              <a:buSzPts val="900"/>
              <a:buChar char="○"/>
              <a:defRPr sz="900">
                <a:solidFill>
                  <a:schemeClr val="lt1"/>
                </a:solidFill>
              </a:defRPr>
            </a:lvl8pPr>
            <a:lvl9pPr indent="-285750" lvl="8" marL="4114800" rtl="0">
              <a:spcBef>
                <a:spcPts val="0"/>
              </a:spcBef>
              <a:spcAft>
                <a:spcPts val="0"/>
              </a:spcAft>
              <a:buClr>
                <a:schemeClr val="lt1"/>
              </a:buClr>
              <a:buSzPts val="900"/>
              <a:buChar char="■"/>
              <a:defRPr sz="900">
                <a:solidFill>
                  <a:schemeClr val="lt1"/>
                </a:solidFill>
              </a:defRPr>
            </a:lvl9pPr>
          </a:lstStyle>
          <a:p/>
        </p:txBody>
      </p:sp>
      <p:sp>
        <p:nvSpPr>
          <p:cNvPr id="104" name="Google Shape;104;p22"/>
          <p:cNvSpPr txBox="1"/>
          <p:nvPr>
            <p:ph idx="13" type="subTitle"/>
          </p:nvPr>
        </p:nvSpPr>
        <p:spPr>
          <a:xfrm>
            <a:off x="6590950" y="1754463"/>
            <a:ext cx="1790100" cy="4971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1"/>
              </a:buClr>
              <a:buSzPts val="1400"/>
              <a:buFont typeface="Proxima Nova Extrabold"/>
              <a:buNone/>
              <a:defRPr sz="1400">
                <a:solidFill>
                  <a:schemeClr val="dk1"/>
                </a:solidFill>
                <a:highlight>
                  <a:schemeClr val="accent2"/>
                </a:highlight>
                <a:latin typeface="Proxima Nova Extrabold"/>
                <a:ea typeface="Proxima Nova Extrabold"/>
                <a:cs typeface="Proxima Nova Extrabold"/>
                <a:sym typeface="Proxima Nova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5" name="Google Shape;105;p22"/>
          <p:cNvSpPr txBox="1"/>
          <p:nvPr>
            <p:ph idx="14" type="body"/>
          </p:nvPr>
        </p:nvSpPr>
        <p:spPr>
          <a:xfrm>
            <a:off x="6639975" y="2236550"/>
            <a:ext cx="1522200" cy="778500"/>
          </a:xfrm>
          <a:prstGeom prst="rect">
            <a:avLst/>
          </a:prstGeom>
          <a:noFill/>
        </p:spPr>
        <p:txBody>
          <a:bodyPr anchorCtr="0" anchor="t" bIns="91425" lIns="91425" spcFirstLastPara="1" rIns="91425" wrap="square" tIns="91425">
            <a:normAutofit/>
          </a:bodyPr>
          <a:lstStyle>
            <a:lvl1pPr indent="-285750" lvl="0" marL="457200" rtl="0">
              <a:spcBef>
                <a:spcPts val="0"/>
              </a:spcBef>
              <a:spcAft>
                <a:spcPts val="0"/>
              </a:spcAft>
              <a:buClr>
                <a:schemeClr val="lt1"/>
              </a:buClr>
              <a:buSzPts val="900"/>
              <a:buChar char="●"/>
              <a:defRPr sz="900">
                <a:solidFill>
                  <a:schemeClr val="lt1"/>
                </a:solidFill>
              </a:defRPr>
            </a:lvl1pPr>
            <a:lvl2pPr indent="-285750" lvl="1" marL="914400" rtl="0">
              <a:spcBef>
                <a:spcPts val="0"/>
              </a:spcBef>
              <a:spcAft>
                <a:spcPts val="0"/>
              </a:spcAft>
              <a:buClr>
                <a:schemeClr val="lt1"/>
              </a:buClr>
              <a:buSzPts val="900"/>
              <a:buChar char="○"/>
              <a:defRPr sz="900">
                <a:solidFill>
                  <a:schemeClr val="lt1"/>
                </a:solidFill>
              </a:defRPr>
            </a:lvl2pPr>
            <a:lvl3pPr indent="-285750" lvl="2" marL="1371600" rtl="0">
              <a:spcBef>
                <a:spcPts val="0"/>
              </a:spcBef>
              <a:spcAft>
                <a:spcPts val="0"/>
              </a:spcAft>
              <a:buClr>
                <a:schemeClr val="lt1"/>
              </a:buClr>
              <a:buSzPts val="900"/>
              <a:buChar char="■"/>
              <a:defRPr sz="900">
                <a:solidFill>
                  <a:schemeClr val="lt1"/>
                </a:solidFill>
              </a:defRPr>
            </a:lvl3pPr>
            <a:lvl4pPr indent="-285750" lvl="3" marL="1828800" rtl="0">
              <a:spcBef>
                <a:spcPts val="0"/>
              </a:spcBef>
              <a:spcAft>
                <a:spcPts val="0"/>
              </a:spcAft>
              <a:buClr>
                <a:schemeClr val="lt1"/>
              </a:buClr>
              <a:buSzPts val="900"/>
              <a:buChar char="●"/>
              <a:defRPr sz="900">
                <a:solidFill>
                  <a:schemeClr val="lt1"/>
                </a:solidFill>
              </a:defRPr>
            </a:lvl4pPr>
            <a:lvl5pPr indent="-285750" lvl="4" marL="2286000" rtl="0">
              <a:spcBef>
                <a:spcPts val="0"/>
              </a:spcBef>
              <a:spcAft>
                <a:spcPts val="0"/>
              </a:spcAft>
              <a:buClr>
                <a:schemeClr val="lt1"/>
              </a:buClr>
              <a:buSzPts val="900"/>
              <a:buChar char="○"/>
              <a:defRPr sz="900">
                <a:solidFill>
                  <a:schemeClr val="lt1"/>
                </a:solidFill>
              </a:defRPr>
            </a:lvl5pPr>
            <a:lvl6pPr indent="-285750" lvl="5" marL="2743200" rtl="0">
              <a:spcBef>
                <a:spcPts val="0"/>
              </a:spcBef>
              <a:spcAft>
                <a:spcPts val="0"/>
              </a:spcAft>
              <a:buClr>
                <a:schemeClr val="lt1"/>
              </a:buClr>
              <a:buSzPts val="900"/>
              <a:buChar char="■"/>
              <a:defRPr sz="900">
                <a:solidFill>
                  <a:schemeClr val="lt1"/>
                </a:solidFill>
              </a:defRPr>
            </a:lvl6pPr>
            <a:lvl7pPr indent="-285750" lvl="6" marL="3200400" rtl="0">
              <a:spcBef>
                <a:spcPts val="0"/>
              </a:spcBef>
              <a:spcAft>
                <a:spcPts val="0"/>
              </a:spcAft>
              <a:buClr>
                <a:schemeClr val="lt1"/>
              </a:buClr>
              <a:buSzPts val="900"/>
              <a:buChar char="●"/>
              <a:defRPr sz="900">
                <a:solidFill>
                  <a:schemeClr val="lt1"/>
                </a:solidFill>
              </a:defRPr>
            </a:lvl7pPr>
            <a:lvl8pPr indent="-285750" lvl="7" marL="3657600" rtl="0">
              <a:spcBef>
                <a:spcPts val="0"/>
              </a:spcBef>
              <a:spcAft>
                <a:spcPts val="0"/>
              </a:spcAft>
              <a:buClr>
                <a:schemeClr val="lt1"/>
              </a:buClr>
              <a:buSzPts val="900"/>
              <a:buChar char="○"/>
              <a:defRPr sz="900">
                <a:solidFill>
                  <a:schemeClr val="lt1"/>
                </a:solidFill>
              </a:defRPr>
            </a:lvl8pPr>
            <a:lvl9pPr indent="-285750" lvl="8" marL="4114800" rtl="0">
              <a:spcBef>
                <a:spcPts val="0"/>
              </a:spcBef>
              <a:spcAft>
                <a:spcPts val="0"/>
              </a:spcAft>
              <a:buClr>
                <a:schemeClr val="lt1"/>
              </a:buClr>
              <a:buSzPts val="900"/>
              <a:buChar char="■"/>
              <a:defRPr sz="900">
                <a:solidFill>
                  <a:schemeClr val="lt1"/>
                </a:solidFill>
              </a:defRPr>
            </a:lvl9pPr>
          </a:lstStyle>
          <a:p/>
        </p:txBody>
      </p:sp>
      <p:sp>
        <p:nvSpPr>
          <p:cNvPr id="106" name="Google Shape;106;p22"/>
          <p:cNvSpPr txBox="1"/>
          <p:nvPr>
            <p:ph idx="15" type="subTitle"/>
          </p:nvPr>
        </p:nvSpPr>
        <p:spPr>
          <a:xfrm>
            <a:off x="6590950" y="3288688"/>
            <a:ext cx="1790100" cy="4971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1"/>
              </a:buClr>
              <a:buSzPts val="1400"/>
              <a:buFont typeface="Proxima Nova Extrabold"/>
              <a:buNone/>
              <a:defRPr sz="1400">
                <a:solidFill>
                  <a:schemeClr val="dk1"/>
                </a:solidFill>
                <a:highlight>
                  <a:schemeClr val="accent2"/>
                </a:highlight>
                <a:latin typeface="Proxima Nova Extrabold"/>
                <a:ea typeface="Proxima Nova Extrabold"/>
                <a:cs typeface="Proxima Nova Extrabold"/>
                <a:sym typeface="Proxima Nova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7" name="Google Shape;107;p22"/>
          <p:cNvSpPr txBox="1"/>
          <p:nvPr>
            <p:ph idx="16" type="body"/>
          </p:nvPr>
        </p:nvSpPr>
        <p:spPr>
          <a:xfrm>
            <a:off x="6639975" y="3770775"/>
            <a:ext cx="1522200" cy="778500"/>
          </a:xfrm>
          <a:prstGeom prst="rect">
            <a:avLst/>
          </a:prstGeom>
          <a:noFill/>
        </p:spPr>
        <p:txBody>
          <a:bodyPr anchorCtr="0" anchor="t" bIns="91425" lIns="91425" spcFirstLastPara="1" rIns="91425" wrap="square" tIns="91425">
            <a:normAutofit/>
          </a:bodyPr>
          <a:lstStyle>
            <a:lvl1pPr indent="-285750" lvl="0" marL="457200" rtl="0">
              <a:spcBef>
                <a:spcPts val="0"/>
              </a:spcBef>
              <a:spcAft>
                <a:spcPts val="0"/>
              </a:spcAft>
              <a:buClr>
                <a:schemeClr val="lt1"/>
              </a:buClr>
              <a:buSzPts val="900"/>
              <a:buChar char="●"/>
              <a:defRPr sz="900">
                <a:solidFill>
                  <a:schemeClr val="lt1"/>
                </a:solidFill>
              </a:defRPr>
            </a:lvl1pPr>
            <a:lvl2pPr indent="-285750" lvl="1" marL="914400" rtl="0">
              <a:spcBef>
                <a:spcPts val="0"/>
              </a:spcBef>
              <a:spcAft>
                <a:spcPts val="0"/>
              </a:spcAft>
              <a:buClr>
                <a:schemeClr val="lt1"/>
              </a:buClr>
              <a:buSzPts val="900"/>
              <a:buChar char="○"/>
              <a:defRPr sz="900">
                <a:solidFill>
                  <a:schemeClr val="lt1"/>
                </a:solidFill>
              </a:defRPr>
            </a:lvl2pPr>
            <a:lvl3pPr indent="-285750" lvl="2" marL="1371600" rtl="0">
              <a:spcBef>
                <a:spcPts val="0"/>
              </a:spcBef>
              <a:spcAft>
                <a:spcPts val="0"/>
              </a:spcAft>
              <a:buClr>
                <a:schemeClr val="lt1"/>
              </a:buClr>
              <a:buSzPts val="900"/>
              <a:buChar char="■"/>
              <a:defRPr sz="900">
                <a:solidFill>
                  <a:schemeClr val="lt1"/>
                </a:solidFill>
              </a:defRPr>
            </a:lvl3pPr>
            <a:lvl4pPr indent="-285750" lvl="3" marL="1828800" rtl="0">
              <a:spcBef>
                <a:spcPts val="0"/>
              </a:spcBef>
              <a:spcAft>
                <a:spcPts val="0"/>
              </a:spcAft>
              <a:buClr>
                <a:schemeClr val="lt1"/>
              </a:buClr>
              <a:buSzPts val="900"/>
              <a:buChar char="●"/>
              <a:defRPr sz="900">
                <a:solidFill>
                  <a:schemeClr val="lt1"/>
                </a:solidFill>
              </a:defRPr>
            </a:lvl4pPr>
            <a:lvl5pPr indent="-285750" lvl="4" marL="2286000" rtl="0">
              <a:spcBef>
                <a:spcPts val="0"/>
              </a:spcBef>
              <a:spcAft>
                <a:spcPts val="0"/>
              </a:spcAft>
              <a:buClr>
                <a:schemeClr val="lt1"/>
              </a:buClr>
              <a:buSzPts val="900"/>
              <a:buChar char="○"/>
              <a:defRPr sz="900">
                <a:solidFill>
                  <a:schemeClr val="lt1"/>
                </a:solidFill>
              </a:defRPr>
            </a:lvl5pPr>
            <a:lvl6pPr indent="-285750" lvl="5" marL="2743200" rtl="0">
              <a:spcBef>
                <a:spcPts val="0"/>
              </a:spcBef>
              <a:spcAft>
                <a:spcPts val="0"/>
              </a:spcAft>
              <a:buClr>
                <a:schemeClr val="lt1"/>
              </a:buClr>
              <a:buSzPts val="900"/>
              <a:buChar char="■"/>
              <a:defRPr sz="900">
                <a:solidFill>
                  <a:schemeClr val="lt1"/>
                </a:solidFill>
              </a:defRPr>
            </a:lvl6pPr>
            <a:lvl7pPr indent="-285750" lvl="6" marL="3200400" rtl="0">
              <a:spcBef>
                <a:spcPts val="0"/>
              </a:spcBef>
              <a:spcAft>
                <a:spcPts val="0"/>
              </a:spcAft>
              <a:buClr>
                <a:schemeClr val="lt1"/>
              </a:buClr>
              <a:buSzPts val="900"/>
              <a:buChar char="●"/>
              <a:defRPr sz="900">
                <a:solidFill>
                  <a:schemeClr val="lt1"/>
                </a:solidFill>
              </a:defRPr>
            </a:lvl7pPr>
            <a:lvl8pPr indent="-285750" lvl="7" marL="3657600" rtl="0">
              <a:spcBef>
                <a:spcPts val="0"/>
              </a:spcBef>
              <a:spcAft>
                <a:spcPts val="0"/>
              </a:spcAft>
              <a:buClr>
                <a:schemeClr val="lt1"/>
              </a:buClr>
              <a:buSzPts val="900"/>
              <a:buChar char="○"/>
              <a:defRPr sz="900">
                <a:solidFill>
                  <a:schemeClr val="lt1"/>
                </a:solidFill>
              </a:defRPr>
            </a:lvl8pPr>
            <a:lvl9pPr indent="-285750" lvl="8" marL="4114800" rtl="0">
              <a:spcBef>
                <a:spcPts val="0"/>
              </a:spcBef>
              <a:spcAft>
                <a:spcPts val="0"/>
              </a:spcAft>
              <a:buClr>
                <a:schemeClr val="lt1"/>
              </a:buClr>
              <a:buSzPts val="900"/>
              <a:buChar char="■"/>
              <a:defRPr sz="900">
                <a:solidFill>
                  <a:schemeClr val="lt1"/>
                </a:solidFill>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ster" showMasterSp="0">
  <p:cSld name="TITLE_AND_BODY_1">
    <p:bg>
      <p:bgPr>
        <a:solidFill>
          <a:schemeClr val="accent3"/>
        </a:solidFill>
      </p:bgPr>
    </p:bg>
    <p:spTree>
      <p:nvGrpSpPr>
        <p:cNvPr id="108" name="Shape 108"/>
        <p:cNvGrpSpPr/>
        <p:nvPr/>
      </p:nvGrpSpPr>
      <p:grpSpPr>
        <a:xfrm>
          <a:off x="0" y="0"/>
          <a:ext cx="0" cy="0"/>
          <a:chOff x="0" y="0"/>
          <a:chExt cx="0" cy="0"/>
        </a:xfrm>
      </p:grpSpPr>
      <p:pic>
        <p:nvPicPr>
          <p:cNvPr id="109" name="Google Shape;109;p23"/>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6">
    <p:bg>
      <p:bgPr>
        <a:solidFill>
          <a:schemeClr val="dk2"/>
        </a:solidFill>
      </p:bgPr>
    </p:bg>
    <p:spTree>
      <p:nvGrpSpPr>
        <p:cNvPr id="110" name="Shape 110"/>
        <p:cNvGrpSpPr/>
        <p:nvPr/>
      </p:nvGrpSpPr>
      <p:grpSpPr>
        <a:xfrm>
          <a:off x="0" y="0"/>
          <a:ext cx="0" cy="0"/>
          <a:chOff x="0" y="0"/>
          <a:chExt cx="0" cy="0"/>
        </a:xfrm>
      </p:grpSpPr>
      <p:sp>
        <p:nvSpPr>
          <p:cNvPr id="111" name="Google Shape;111;p24"/>
          <p:cNvSpPr/>
          <p:nvPr/>
        </p:nvSpPr>
        <p:spPr>
          <a:xfrm>
            <a:off x="0" y="0"/>
            <a:ext cx="9144000" cy="2709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112" name="Google Shape;112;p24"/>
          <p:cNvPicPr preferRelativeResize="0"/>
          <p:nvPr/>
        </p:nvPicPr>
        <p:blipFill>
          <a:blip r:embed="rId2">
            <a:alphaModFix/>
          </a:blip>
          <a:stretch>
            <a:fillRect/>
          </a:stretch>
        </p:blipFill>
        <p:spPr>
          <a:xfrm>
            <a:off x="8113453" y="4489275"/>
            <a:ext cx="866700" cy="535900"/>
          </a:xfrm>
          <a:prstGeom prst="rect">
            <a:avLst/>
          </a:prstGeom>
          <a:noFill/>
          <a:ln>
            <a:noFill/>
          </a:ln>
        </p:spPr>
      </p:pic>
      <p:sp>
        <p:nvSpPr>
          <p:cNvPr id="113" name="Google Shape;113;p24"/>
          <p:cNvSpPr txBox="1"/>
          <p:nvPr>
            <p:ph type="title"/>
          </p:nvPr>
        </p:nvSpPr>
        <p:spPr>
          <a:xfrm>
            <a:off x="713550" y="586825"/>
            <a:ext cx="8151300" cy="4491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2000"/>
              <a:buNone/>
              <a:defRPr sz="2000">
                <a:highlight>
                  <a:schemeClr val="accent2"/>
                </a:highlight>
              </a:defRPr>
            </a:lvl1pPr>
            <a:lvl2pPr lvl="1" rtl="0" algn="ctr">
              <a:spcBef>
                <a:spcPts val="0"/>
              </a:spcBef>
              <a:spcAft>
                <a:spcPts val="0"/>
              </a:spcAft>
              <a:buSzPts val="2800"/>
              <a:buNone/>
              <a:defRPr>
                <a:highlight>
                  <a:schemeClr val="accent2"/>
                </a:highlight>
                <a:latin typeface="Proxima Nova"/>
                <a:ea typeface="Proxima Nova"/>
                <a:cs typeface="Proxima Nova"/>
                <a:sym typeface="Proxima Nova"/>
              </a:defRPr>
            </a:lvl2pPr>
            <a:lvl3pPr lvl="2" rtl="0" algn="ctr">
              <a:spcBef>
                <a:spcPts val="0"/>
              </a:spcBef>
              <a:spcAft>
                <a:spcPts val="0"/>
              </a:spcAft>
              <a:buSzPts val="2800"/>
              <a:buNone/>
              <a:defRPr>
                <a:highlight>
                  <a:schemeClr val="accent2"/>
                </a:highlight>
                <a:latin typeface="Proxima Nova"/>
                <a:ea typeface="Proxima Nova"/>
                <a:cs typeface="Proxima Nova"/>
                <a:sym typeface="Proxima Nova"/>
              </a:defRPr>
            </a:lvl3pPr>
            <a:lvl4pPr lvl="3" rtl="0" algn="ctr">
              <a:spcBef>
                <a:spcPts val="0"/>
              </a:spcBef>
              <a:spcAft>
                <a:spcPts val="0"/>
              </a:spcAft>
              <a:buSzPts val="2800"/>
              <a:buNone/>
              <a:defRPr>
                <a:highlight>
                  <a:schemeClr val="accent2"/>
                </a:highlight>
                <a:latin typeface="Proxima Nova"/>
                <a:ea typeface="Proxima Nova"/>
                <a:cs typeface="Proxima Nova"/>
                <a:sym typeface="Proxima Nova"/>
              </a:defRPr>
            </a:lvl4pPr>
            <a:lvl5pPr lvl="4" rtl="0" algn="ctr">
              <a:spcBef>
                <a:spcPts val="0"/>
              </a:spcBef>
              <a:spcAft>
                <a:spcPts val="0"/>
              </a:spcAft>
              <a:buSzPts val="2800"/>
              <a:buNone/>
              <a:defRPr>
                <a:highlight>
                  <a:schemeClr val="accent2"/>
                </a:highlight>
                <a:latin typeface="Proxima Nova"/>
                <a:ea typeface="Proxima Nova"/>
                <a:cs typeface="Proxima Nova"/>
                <a:sym typeface="Proxima Nova"/>
              </a:defRPr>
            </a:lvl5pPr>
            <a:lvl6pPr lvl="5" rtl="0" algn="ctr">
              <a:spcBef>
                <a:spcPts val="0"/>
              </a:spcBef>
              <a:spcAft>
                <a:spcPts val="0"/>
              </a:spcAft>
              <a:buSzPts val="2800"/>
              <a:buNone/>
              <a:defRPr>
                <a:highlight>
                  <a:schemeClr val="accent2"/>
                </a:highlight>
                <a:latin typeface="Proxima Nova"/>
                <a:ea typeface="Proxima Nova"/>
                <a:cs typeface="Proxima Nova"/>
                <a:sym typeface="Proxima Nova"/>
              </a:defRPr>
            </a:lvl6pPr>
            <a:lvl7pPr lvl="6" rtl="0" algn="ctr">
              <a:spcBef>
                <a:spcPts val="0"/>
              </a:spcBef>
              <a:spcAft>
                <a:spcPts val="0"/>
              </a:spcAft>
              <a:buSzPts val="2800"/>
              <a:buNone/>
              <a:defRPr>
                <a:highlight>
                  <a:schemeClr val="accent2"/>
                </a:highlight>
                <a:latin typeface="Proxima Nova"/>
                <a:ea typeface="Proxima Nova"/>
                <a:cs typeface="Proxima Nova"/>
                <a:sym typeface="Proxima Nova"/>
              </a:defRPr>
            </a:lvl7pPr>
            <a:lvl8pPr lvl="7" rtl="0" algn="ctr">
              <a:spcBef>
                <a:spcPts val="0"/>
              </a:spcBef>
              <a:spcAft>
                <a:spcPts val="0"/>
              </a:spcAft>
              <a:buSzPts val="2800"/>
              <a:buNone/>
              <a:defRPr>
                <a:highlight>
                  <a:schemeClr val="accent2"/>
                </a:highlight>
                <a:latin typeface="Proxima Nova"/>
                <a:ea typeface="Proxima Nova"/>
                <a:cs typeface="Proxima Nova"/>
                <a:sym typeface="Proxima Nova"/>
              </a:defRPr>
            </a:lvl8pPr>
            <a:lvl9pPr lvl="8" rtl="0" algn="ctr">
              <a:spcBef>
                <a:spcPts val="0"/>
              </a:spcBef>
              <a:spcAft>
                <a:spcPts val="0"/>
              </a:spcAft>
              <a:buSzPts val="2800"/>
              <a:buNone/>
              <a:defRPr>
                <a:highlight>
                  <a:schemeClr val="accent2"/>
                </a:highlight>
                <a:latin typeface="Proxima Nova"/>
                <a:ea typeface="Proxima Nova"/>
                <a:cs typeface="Proxima Nova"/>
                <a:sym typeface="Proxima Nova"/>
              </a:defRPr>
            </a:lvl9pPr>
          </a:lstStyle>
          <a:p/>
        </p:txBody>
      </p:sp>
      <p:cxnSp>
        <p:nvCxnSpPr>
          <p:cNvPr id="114" name="Google Shape;114;p24"/>
          <p:cNvCxnSpPr/>
          <p:nvPr/>
        </p:nvCxnSpPr>
        <p:spPr>
          <a:xfrm>
            <a:off x="4591850" y="3436600"/>
            <a:ext cx="0" cy="1086900"/>
          </a:xfrm>
          <a:prstGeom prst="straightConnector1">
            <a:avLst/>
          </a:prstGeom>
          <a:noFill/>
          <a:ln cap="flat" cmpd="sng" w="9525">
            <a:solidFill>
              <a:srgbClr val="CC99FF"/>
            </a:solidFill>
            <a:prstDash val="solid"/>
            <a:round/>
            <a:headEnd len="med" w="med" type="none"/>
            <a:tailEnd len="med" w="med" type="none"/>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1">
  <p:cSld name="CUSTOM_6_1">
    <p:bg>
      <p:bgPr>
        <a:solidFill>
          <a:schemeClr val="dk2"/>
        </a:solidFill>
      </p:bgPr>
    </p:bg>
    <p:spTree>
      <p:nvGrpSpPr>
        <p:cNvPr id="115" name="Shape 115"/>
        <p:cNvGrpSpPr/>
        <p:nvPr/>
      </p:nvGrpSpPr>
      <p:grpSpPr>
        <a:xfrm>
          <a:off x="0" y="0"/>
          <a:ext cx="0" cy="0"/>
          <a:chOff x="0" y="0"/>
          <a:chExt cx="0" cy="0"/>
        </a:xfrm>
      </p:grpSpPr>
      <p:sp>
        <p:nvSpPr>
          <p:cNvPr id="116" name="Google Shape;116;p25"/>
          <p:cNvSpPr/>
          <p:nvPr/>
        </p:nvSpPr>
        <p:spPr>
          <a:xfrm>
            <a:off x="0" y="0"/>
            <a:ext cx="9144000" cy="2709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117" name="Google Shape;117;p25"/>
          <p:cNvPicPr preferRelativeResize="0"/>
          <p:nvPr/>
        </p:nvPicPr>
        <p:blipFill>
          <a:blip r:embed="rId2">
            <a:alphaModFix/>
          </a:blip>
          <a:stretch>
            <a:fillRect/>
          </a:stretch>
        </p:blipFill>
        <p:spPr>
          <a:xfrm>
            <a:off x="8113453" y="4489275"/>
            <a:ext cx="866700" cy="535900"/>
          </a:xfrm>
          <a:prstGeom prst="rect">
            <a:avLst/>
          </a:prstGeom>
          <a:noFill/>
          <a:ln>
            <a:noFill/>
          </a:ln>
        </p:spPr>
      </p:pic>
      <p:sp>
        <p:nvSpPr>
          <p:cNvPr id="118" name="Google Shape;118;p25"/>
          <p:cNvSpPr txBox="1"/>
          <p:nvPr>
            <p:ph type="title"/>
          </p:nvPr>
        </p:nvSpPr>
        <p:spPr>
          <a:xfrm>
            <a:off x="713550" y="586825"/>
            <a:ext cx="8151300" cy="4491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2000"/>
              <a:buNone/>
              <a:defRPr sz="2000">
                <a:highlight>
                  <a:schemeClr val="accent2"/>
                </a:highlight>
              </a:defRPr>
            </a:lvl1pPr>
            <a:lvl2pPr lvl="1" rtl="0" algn="ctr">
              <a:spcBef>
                <a:spcPts val="0"/>
              </a:spcBef>
              <a:spcAft>
                <a:spcPts val="0"/>
              </a:spcAft>
              <a:buSzPts val="2800"/>
              <a:buNone/>
              <a:defRPr>
                <a:highlight>
                  <a:schemeClr val="accent2"/>
                </a:highlight>
                <a:latin typeface="Proxima Nova"/>
                <a:ea typeface="Proxima Nova"/>
                <a:cs typeface="Proxima Nova"/>
                <a:sym typeface="Proxima Nova"/>
              </a:defRPr>
            </a:lvl2pPr>
            <a:lvl3pPr lvl="2" rtl="0" algn="ctr">
              <a:spcBef>
                <a:spcPts val="0"/>
              </a:spcBef>
              <a:spcAft>
                <a:spcPts val="0"/>
              </a:spcAft>
              <a:buSzPts val="2800"/>
              <a:buNone/>
              <a:defRPr>
                <a:highlight>
                  <a:schemeClr val="accent2"/>
                </a:highlight>
                <a:latin typeface="Proxima Nova"/>
                <a:ea typeface="Proxima Nova"/>
                <a:cs typeface="Proxima Nova"/>
                <a:sym typeface="Proxima Nova"/>
              </a:defRPr>
            </a:lvl3pPr>
            <a:lvl4pPr lvl="3" rtl="0" algn="ctr">
              <a:spcBef>
                <a:spcPts val="0"/>
              </a:spcBef>
              <a:spcAft>
                <a:spcPts val="0"/>
              </a:spcAft>
              <a:buSzPts val="2800"/>
              <a:buNone/>
              <a:defRPr>
                <a:highlight>
                  <a:schemeClr val="accent2"/>
                </a:highlight>
                <a:latin typeface="Proxima Nova"/>
                <a:ea typeface="Proxima Nova"/>
                <a:cs typeface="Proxima Nova"/>
                <a:sym typeface="Proxima Nova"/>
              </a:defRPr>
            </a:lvl4pPr>
            <a:lvl5pPr lvl="4" rtl="0" algn="ctr">
              <a:spcBef>
                <a:spcPts val="0"/>
              </a:spcBef>
              <a:spcAft>
                <a:spcPts val="0"/>
              </a:spcAft>
              <a:buSzPts val="2800"/>
              <a:buNone/>
              <a:defRPr>
                <a:highlight>
                  <a:schemeClr val="accent2"/>
                </a:highlight>
                <a:latin typeface="Proxima Nova"/>
                <a:ea typeface="Proxima Nova"/>
                <a:cs typeface="Proxima Nova"/>
                <a:sym typeface="Proxima Nova"/>
              </a:defRPr>
            </a:lvl5pPr>
            <a:lvl6pPr lvl="5" rtl="0" algn="ctr">
              <a:spcBef>
                <a:spcPts val="0"/>
              </a:spcBef>
              <a:spcAft>
                <a:spcPts val="0"/>
              </a:spcAft>
              <a:buSzPts val="2800"/>
              <a:buNone/>
              <a:defRPr>
                <a:highlight>
                  <a:schemeClr val="accent2"/>
                </a:highlight>
                <a:latin typeface="Proxima Nova"/>
                <a:ea typeface="Proxima Nova"/>
                <a:cs typeface="Proxima Nova"/>
                <a:sym typeface="Proxima Nova"/>
              </a:defRPr>
            </a:lvl6pPr>
            <a:lvl7pPr lvl="6" rtl="0" algn="ctr">
              <a:spcBef>
                <a:spcPts val="0"/>
              </a:spcBef>
              <a:spcAft>
                <a:spcPts val="0"/>
              </a:spcAft>
              <a:buSzPts val="2800"/>
              <a:buNone/>
              <a:defRPr>
                <a:highlight>
                  <a:schemeClr val="accent2"/>
                </a:highlight>
                <a:latin typeface="Proxima Nova"/>
                <a:ea typeface="Proxima Nova"/>
                <a:cs typeface="Proxima Nova"/>
                <a:sym typeface="Proxima Nova"/>
              </a:defRPr>
            </a:lvl7pPr>
            <a:lvl8pPr lvl="7" rtl="0" algn="ctr">
              <a:spcBef>
                <a:spcPts val="0"/>
              </a:spcBef>
              <a:spcAft>
                <a:spcPts val="0"/>
              </a:spcAft>
              <a:buSzPts val="2800"/>
              <a:buNone/>
              <a:defRPr>
                <a:highlight>
                  <a:schemeClr val="accent2"/>
                </a:highlight>
                <a:latin typeface="Proxima Nova"/>
                <a:ea typeface="Proxima Nova"/>
                <a:cs typeface="Proxima Nova"/>
                <a:sym typeface="Proxima Nova"/>
              </a:defRPr>
            </a:lvl8pPr>
            <a:lvl9pPr lvl="8" rtl="0" algn="ctr">
              <a:spcBef>
                <a:spcPts val="0"/>
              </a:spcBef>
              <a:spcAft>
                <a:spcPts val="0"/>
              </a:spcAft>
              <a:buSzPts val="2800"/>
              <a:buNone/>
              <a:defRPr>
                <a:highlight>
                  <a:schemeClr val="accent2"/>
                </a:highlight>
                <a:latin typeface="Proxima Nova"/>
                <a:ea typeface="Proxima Nova"/>
                <a:cs typeface="Proxima Nova"/>
                <a:sym typeface="Proxima Nova"/>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5">
    <p:bg>
      <p:bgPr>
        <a:solidFill>
          <a:schemeClr val="accent4"/>
        </a:solidFill>
      </p:bgPr>
    </p:bg>
    <p:spTree>
      <p:nvGrpSpPr>
        <p:cNvPr id="119" name="Shape 119"/>
        <p:cNvGrpSpPr/>
        <p:nvPr/>
      </p:nvGrpSpPr>
      <p:grpSpPr>
        <a:xfrm>
          <a:off x="0" y="0"/>
          <a:ext cx="0" cy="0"/>
          <a:chOff x="0" y="0"/>
          <a:chExt cx="0" cy="0"/>
        </a:xfrm>
      </p:grpSpPr>
      <p:sp>
        <p:nvSpPr>
          <p:cNvPr id="120" name="Google Shape;120;p26"/>
          <p:cNvSpPr txBox="1"/>
          <p:nvPr>
            <p:ph type="title"/>
          </p:nvPr>
        </p:nvSpPr>
        <p:spPr>
          <a:xfrm>
            <a:off x="546775" y="445025"/>
            <a:ext cx="8251800" cy="12168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atin typeface="Proxima Nova"/>
                <a:ea typeface="Proxima Nova"/>
                <a:cs typeface="Proxima Nova"/>
                <a:sym typeface="Proxima Nova"/>
              </a:defRPr>
            </a:lvl2pPr>
            <a:lvl3pPr lvl="2" rtl="0">
              <a:spcBef>
                <a:spcPts val="0"/>
              </a:spcBef>
              <a:spcAft>
                <a:spcPts val="0"/>
              </a:spcAft>
              <a:buSzPts val="2800"/>
              <a:buNone/>
              <a:defRPr>
                <a:latin typeface="Proxima Nova"/>
                <a:ea typeface="Proxima Nova"/>
                <a:cs typeface="Proxima Nova"/>
                <a:sym typeface="Proxima Nova"/>
              </a:defRPr>
            </a:lvl3pPr>
            <a:lvl4pPr lvl="3" rtl="0">
              <a:spcBef>
                <a:spcPts val="0"/>
              </a:spcBef>
              <a:spcAft>
                <a:spcPts val="0"/>
              </a:spcAft>
              <a:buSzPts val="2800"/>
              <a:buNone/>
              <a:defRPr>
                <a:latin typeface="Proxima Nova"/>
                <a:ea typeface="Proxima Nova"/>
                <a:cs typeface="Proxima Nova"/>
                <a:sym typeface="Proxima Nova"/>
              </a:defRPr>
            </a:lvl4pPr>
            <a:lvl5pPr lvl="4" rtl="0">
              <a:spcBef>
                <a:spcPts val="0"/>
              </a:spcBef>
              <a:spcAft>
                <a:spcPts val="0"/>
              </a:spcAft>
              <a:buSzPts val="2800"/>
              <a:buNone/>
              <a:defRPr>
                <a:latin typeface="Proxima Nova"/>
                <a:ea typeface="Proxima Nova"/>
                <a:cs typeface="Proxima Nova"/>
                <a:sym typeface="Proxima Nova"/>
              </a:defRPr>
            </a:lvl5pPr>
            <a:lvl6pPr lvl="5" rtl="0">
              <a:spcBef>
                <a:spcPts val="0"/>
              </a:spcBef>
              <a:spcAft>
                <a:spcPts val="0"/>
              </a:spcAft>
              <a:buSzPts val="2800"/>
              <a:buNone/>
              <a:defRPr>
                <a:latin typeface="Proxima Nova"/>
                <a:ea typeface="Proxima Nova"/>
                <a:cs typeface="Proxima Nova"/>
                <a:sym typeface="Proxima Nova"/>
              </a:defRPr>
            </a:lvl6pPr>
            <a:lvl7pPr lvl="6" rtl="0">
              <a:spcBef>
                <a:spcPts val="0"/>
              </a:spcBef>
              <a:spcAft>
                <a:spcPts val="0"/>
              </a:spcAft>
              <a:buSzPts val="2800"/>
              <a:buNone/>
              <a:defRPr>
                <a:latin typeface="Proxima Nova"/>
                <a:ea typeface="Proxima Nova"/>
                <a:cs typeface="Proxima Nova"/>
                <a:sym typeface="Proxima Nova"/>
              </a:defRPr>
            </a:lvl7pPr>
            <a:lvl8pPr lvl="7" rtl="0">
              <a:spcBef>
                <a:spcPts val="0"/>
              </a:spcBef>
              <a:spcAft>
                <a:spcPts val="0"/>
              </a:spcAft>
              <a:buSzPts val="2800"/>
              <a:buNone/>
              <a:defRPr>
                <a:latin typeface="Proxima Nova"/>
                <a:ea typeface="Proxima Nova"/>
                <a:cs typeface="Proxima Nova"/>
                <a:sym typeface="Proxima Nova"/>
              </a:defRPr>
            </a:lvl8pPr>
            <a:lvl9pPr lvl="8" rtl="0">
              <a:spcBef>
                <a:spcPts val="0"/>
              </a:spcBef>
              <a:spcAft>
                <a:spcPts val="0"/>
              </a:spcAft>
              <a:buSzPts val="2800"/>
              <a:buNone/>
              <a:defRPr>
                <a:latin typeface="Proxima Nova"/>
                <a:ea typeface="Proxima Nova"/>
                <a:cs typeface="Proxima Nova"/>
                <a:sym typeface="Proxima Nova"/>
              </a:defRPr>
            </a:lvl9pPr>
          </a:lstStyle>
          <a:p/>
        </p:txBody>
      </p:sp>
      <p:pic>
        <p:nvPicPr>
          <p:cNvPr id="121" name="Google Shape;121;p26"/>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C/C Background with white logo 1">
  <p:cSld name="CUSTOM_4_1_1_1_2_1_3">
    <p:bg>
      <p:bgPr>
        <a:blipFill>
          <a:blip r:embed="rId2">
            <a:alphaModFix/>
          </a:blip>
          <a:stretch>
            <a:fillRect/>
          </a:stretch>
        </a:blipFill>
      </p:bgPr>
    </p:bg>
    <p:spTree>
      <p:nvGrpSpPr>
        <p:cNvPr id="122" name="Shape 122"/>
        <p:cNvGrpSpPr/>
        <p:nvPr/>
      </p:nvGrpSpPr>
      <p:grpSpPr>
        <a:xfrm>
          <a:off x="0" y="0"/>
          <a:ext cx="0" cy="0"/>
          <a:chOff x="0" y="0"/>
          <a:chExt cx="0" cy="0"/>
        </a:xfrm>
      </p:grpSpPr>
      <p:sp>
        <p:nvSpPr>
          <p:cNvPr id="123" name="Google Shape;123;p27"/>
          <p:cNvSpPr/>
          <p:nvPr/>
        </p:nvSpPr>
        <p:spPr>
          <a:xfrm>
            <a:off x="0" y="0"/>
            <a:ext cx="9144000" cy="2709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cxnSp>
        <p:nvCxnSpPr>
          <p:cNvPr id="124" name="Google Shape;124;p27"/>
          <p:cNvCxnSpPr/>
          <p:nvPr/>
        </p:nvCxnSpPr>
        <p:spPr>
          <a:xfrm>
            <a:off x="4591850" y="3436600"/>
            <a:ext cx="0" cy="1086900"/>
          </a:xfrm>
          <a:prstGeom prst="straightConnector1">
            <a:avLst/>
          </a:prstGeom>
          <a:noFill/>
          <a:ln cap="flat" cmpd="sng" w="9525">
            <a:solidFill>
              <a:srgbClr val="CC99FF"/>
            </a:solidFill>
            <a:prstDash val="solid"/>
            <a:round/>
            <a:headEnd len="med" w="med" type="none"/>
            <a:tailEnd len="med" w="med" type="none"/>
          </a:ln>
        </p:spPr>
      </p:cxnSp>
      <p:grpSp>
        <p:nvGrpSpPr>
          <p:cNvPr id="125" name="Google Shape;125;p27"/>
          <p:cNvGrpSpPr/>
          <p:nvPr/>
        </p:nvGrpSpPr>
        <p:grpSpPr>
          <a:xfrm>
            <a:off x="4564822" y="3881313"/>
            <a:ext cx="2723304" cy="693313"/>
            <a:chOff x="1171618" y="2801000"/>
            <a:chExt cx="2356207" cy="693313"/>
          </a:xfrm>
        </p:grpSpPr>
        <p:sp>
          <p:nvSpPr>
            <p:cNvPr id="126" name="Google Shape;126;p27"/>
            <p:cNvSpPr txBox="1"/>
            <p:nvPr/>
          </p:nvSpPr>
          <p:spPr>
            <a:xfrm>
              <a:off x="1171625" y="2801000"/>
              <a:ext cx="2356200" cy="39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Catamaran"/>
                  <a:ea typeface="Catamaran"/>
                  <a:cs typeface="Catamaran"/>
                  <a:sym typeface="Catamaran"/>
                </a:rPr>
                <a:t>    </a:t>
              </a:r>
              <a:r>
                <a:rPr lang="en" sz="2400">
                  <a:solidFill>
                    <a:srgbClr val="FFFFFF"/>
                  </a:solidFill>
                  <a:latin typeface="Catamaran"/>
                  <a:ea typeface="Catamaran"/>
                  <a:cs typeface="Catamaran"/>
                  <a:sym typeface="Catamaran"/>
                </a:rPr>
                <a:t>24%</a:t>
              </a:r>
              <a:endParaRPr sz="2400">
                <a:solidFill>
                  <a:srgbClr val="FFFFFF"/>
                </a:solidFill>
                <a:latin typeface="Catamaran"/>
                <a:ea typeface="Catamaran"/>
                <a:cs typeface="Catamaran"/>
                <a:sym typeface="Catamaran"/>
              </a:endParaRPr>
            </a:p>
          </p:txBody>
        </p:sp>
        <p:sp>
          <p:nvSpPr>
            <p:cNvPr id="127" name="Google Shape;127;p27"/>
            <p:cNvSpPr txBox="1"/>
            <p:nvPr/>
          </p:nvSpPr>
          <p:spPr>
            <a:xfrm>
              <a:off x="1171618" y="3199413"/>
              <a:ext cx="2356200" cy="294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Proxima Nova"/>
                  <a:ea typeface="Proxima Nova"/>
                  <a:cs typeface="Proxima Nova"/>
                  <a:sym typeface="Proxima Nova"/>
                </a:rPr>
                <a:t>competitive win rate</a:t>
              </a:r>
              <a:endParaRPr sz="1000">
                <a:solidFill>
                  <a:srgbClr val="FFFFFF"/>
                </a:solidFill>
                <a:latin typeface="Proxima Nova"/>
                <a:ea typeface="Proxima Nova"/>
                <a:cs typeface="Proxima Nova"/>
                <a:sym typeface="Proxima Nova"/>
              </a:endParaRPr>
            </a:p>
          </p:txBody>
        </p:sp>
      </p:grpSp>
      <p:grpSp>
        <p:nvGrpSpPr>
          <p:cNvPr id="128" name="Google Shape;128;p27"/>
          <p:cNvGrpSpPr/>
          <p:nvPr/>
        </p:nvGrpSpPr>
        <p:grpSpPr>
          <a:xfrm>
            <a:off x="6174437" y="3875388"/>
            <a:ext cx="2723384" cy="693300"/>
            <a:chOff x="1248504" y="3524675"/>
            <a:chExt cx="1595701" cy="693300"/>
          </a:xfrm>
        </p:grpSpPr>
        <p:sp>
          <p:nvSpPr>
            <p:cNvPr id="129" name="Google Shape;129;p27"/>
            <p:cNvSpPr txBox="1"/>
            <p:nvPr/>
          </p:nvSpPr>
          <p:spPr>
            <a:xfrm>
              <a:off x="1248506" y="3524675"/>
              <a:ext cx="1595700" cy="398400"/>
            </a:xfrm>
            <a:prstGeom prst="rect">
              <a:avLst/>
            </a:prstGeom>
            <a:noFill/>
            <a:ln>
              <a:noFill/>
            </a:ln>
          </p:spPr>
          <p:txBody>
            <a:bodyPr anchorCtr="0" anchor="t" bIns="91425" lIns="91425" spcFirstLastPara="1" rIns="91425" wrap="square" tIns="91425">
              <a:noAutofit/>
            </a:bodyPr>
            <a:lstStyle/>
            <a:p>
              <a:pPr indent="0" lvl="0" marL="914400" rtl="0" algn="l">
                <a:spcBef>
                  <a:spcPts val="0"/>
                </a:spcBef>
                <a:spcAft>
                  <a:spcPts val="0"/>
                </a:spcAft>
                <a:buNone/>
              </a:pPr>
              <a:r>
                <a:rPr lang="en">
                  <a:solidFill>
                    <a:srgbClr val="FFFFFF"/>
                  </a:solidFill>
                  <a:latin typeface="Catamaran"/>
                  <a:ea typeface="Catamaran"/>
                  <a:cs typeface="Catamaran"/>
                  <a:sym typeface="Catamaran"/>
                </a:rPr>
                <a:t>    </a:t>
              </a:r>
              <a:r>
                <a:rPr lang="en" sz="2400">
                  <a:solidFill>
                    <a:srgbClr val="FFFFFF"/>
                  </a:solidFill>
                  <a:latin typeface="Catamaran"/>
                  <a:ea typeface="Catamaran"/>
                  <a:cs typeface="Catamaran"/>
                  <a:sym typeface="Catamaran"/>
                </a:rPr>
                <a:t>75</a:t>
              </a:r>
              <a:endParaRPr sz="2400">
                <a:solidFill>
                  <a:srgbClr val="FFFFFF"/>
                </a:solidFill>
                <a:latin typeface="Catamaran"/>
                <a:ea typeface="Catamaran"/>
                <a:cs typeface="Catamaran"/>
                <a:sym typeface="Catamaran"/>
              </a:endParaRPr>
            </a:p>
          </p:txBody>
        </p:sp>
        <p:sp>
          <p:nvSpPr>
            <p:cNvPr id="130" name="Google Shape;130;p27"/>
            <p:cNvSpPr txBox="1"/>
            <p:nvPr/>
          </p:nvSpPr>
          <p:spPr>
            <a:xfrm>
              <a:off x="1248504" y="3923075"/>
              <a:ext cx="1595700" cy="294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Proxima Nova"/>
                  <a:ea typeface="Proxima Nova"/>
                  <a:cs typeface="Proxima Nova"/>
                  <a:sym typeface="Proxima Nova"/>
                </a:rPr>
                <a:t>days deal cycles</a:t>
              </a:r>
              <a:endParaRPr sz="1000">
                <a:solidFill>
                  <a:srgbClr val="FFFFFF"/>
                </a:solidFill>
                <a:latin typeface="Proxima Nova"/>
                <a:ea typeface="Proxima Nova"/>
                <a:cs typeface="Proxima Nova"/>
                <a:sym typeface="Proxima Nova"/>
              </a:endParaRPr>
            </a:p>
          </p:txBody>
        </p:sp>
      </p:grpSp>
      <p:pic>
        <p:nvPicPr>
          <p:cNvPr descr="dell logo.png" id="131" name="Google Shape;131;p27"/>
          <p:cNvPicPr preferRelativeResize="0"/>
          <p:nvPr/>
        </p:nvPicPr>
        <p:blipFill rotWithShape="1">
          <a:blip r:embed="rId3">
            <a:alphaModFix/>
          </a:blip>
          <a:srcRect b="0" l="0" r="0" t="0"/>
          <a:stretch/>
        </p:blipFill>
        <p:spPr>
          <a:xfrm>
            <a:off x="1231974" y="3080326"/>
            <a:ext cx="428975" cy="406225"/>
          </a:xfrm>
          <a:prstGeom prst="rect">
            <a:avLst/>
          </a:prstGeom>
          <a:noFill/>
          <a:ln>
            <a:noFill/>
          </a:ln>
        </p:spPr>
      </p:pic>
      <p:grpSp>
        <p:nvGrpSpPr>
          <p:cNvPr id="132" name="Google Shape;132;p27"/>
          <p:cNvGrpSpPr/>
          <p:nvPr/>
        </p:nvGrpSpPr>
        <p:grpSpPr>
          <a:xfrm>
            <a:off x="-233125" y="3840350"/>
            <a:ext cx="2723304" cy="693313"/>
            <a:chOff x="1171618" y="2801000"/>
            <a:chExt cx="2356207" cy="693313"/>
          </a:xfrm>
        </p:grpSpPr>
        <p:sp>
          <p:nvSpPr>
            <p:cNvPr id="133" name="Google Shape;133;p27"/>
            <p:cNvSpPr txBox="1"/>
            <p:nvPr/>
          </p:nvSpPr>
          <p:spPr>
            <a:xfrm>
              <a:off x="1171625" y="2801000"/>
              <a:ext cx="2356200" cy="39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Catamaran"/>
                  <a:ea typeface="Catamaran"/>
                  <a:cs typeface="Catamaran"/>
                  <a:sym typeface="Catamaran"/>
                </a:rPr>
                <a:t>   </a:t>
              </a:r>
              <a:r>
                <a:rPr lang="en" sz="2400">
                  <a:solidFill>
                    <a:srgbClr val="FFFFFF"/>
                  </a:solidFill>
                  <a:latin typeface="Catamaran"/>
                  <a:ea typeface="Catamaran"/>
                  <a:cs typeface="Catamaran"/>
                  <a:sym typeface="Catamaran"/>
                </a:rPr>
                <a:t>10x</a:t>
              </a:r>
              <a:endParaRPr sz="2400">
                <a:solidFill>
                  <a:srgbClr val="FFFFFF"/>
                </a:solidFill>
                <a:latin typeface="Catamaran"/>
                <a:ea typeface="Catamaran"/>
                <a:cs typeface="Catamaran"/>
                <a:sym typeface="Catamaran"/>
              </a:endParaRPr>
            </a:p>
          </p:txBody>
        </p:sp>
        <p:sp>
          <p:nvSpPr>
            <p:cNvPr id="134" name="Google Shape;134;p27"/>
            <p:cNvSpPr txBox="1"/>
            <p:nvPr/>
          </p:nvSpPr>
          <p:spPr>
            <a:xfrm>
              <a:off x="1171618" y="3199413"/>
              <a:ext cx="2356200" cy="294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Proxima Nova"/>
                  <a:ea typeface="Proxima Nova"/>
                  <a:cs typeface="Proxima Nova"/>
                  <a:sym typeface="Proxima Nova"/>
                </a:rPr>
                <a:t>market coverage</a:t>
              </a:r>
              <a:endParaRPr sz="1000">
                <a:solidFill>
                  <a:srgbClr val="FFFFFF"/>
                </a:solidFill>
                <a:latin typeface="Proxima Nova"/>
                <a:ea typeface="Proxima Nova"/>
                <a:cs typeface="Proxima Nova"/>
                <a:sym typeface="Proxima Nova"/>
              </a:endParaRPr>
            </a:p>
          </p:txBody>
        </p:sp>
      </p:grpSp>
      <p:grpSp>
        <p:nvGrpSpPr>
          <p:cNvPr id="135" name="Google Shape;135;p27"/>
          <p:cNvGrpSpPr/>
          <p:nvPr/>
        </p:nvGrpSpPr>
        <p:grpSpPr>
          <a:xfrm>
            <a:off x="1522612" y="3883450"/>
            <a:ext cx="2723384" cy="693300"/>
            <a:chOff x="1248504" y="3524675"/>
            <a:chExt cx="1595701" cy="693300"/>
          </a:xfrm>
        </p:grpSpPr>
        <p:sp>
          <p:nvSpPr>
            <p:cNvPr id="136" name="Google Shape;136;p27"/>
            <p:cNvSpPr txBox="1"/>
            <p:nvPr/>
          </p:nvSpPr>
          <p:spPr>
            <a:xfrm>
              <a:off x="1248506" y="3524675"/>
              <a:ext cx="1595700" cy="39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Catamaran"/>
                  <a:ea typeface="Catamaran"/>
                  <a:cs typeface="Catamaran"/>
                  <a:sym typeface="Catamaran"/>
                </a:rPr>
                <a:t>30,000</a:t>
              </a:r>
              <a:endParaRPr sz="2400">
                <a:solidFill>
                  <a:srgbClr val="FFFFFF"/>
                </a:solidFill>
                <a:latin typeface="Catamaran"/>
                <a:ea typeface="Catamaran"/>
                <a:cs typeface="Catamaran"/>
                <a:sym typeface="Catamaran"/>
              </a:endParaRPr>
            </a:p>
          </p:txBody>
        </p:sp>
        <p:sp>
          <p:nvSpPr>
            <p:cNvPr id="137" name="Google Shape;137;p27"/>
            <p:cNvSpPr txBox="1"/>
            <p:nvPr/>
          </p:nvSpPr>
          <p:spPr>
            <a:xfrm>
              <a:off x="1248504" y="3923075"/>
              <a:ext cx="1595700" cy="294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Proxima Nova"/>
                  <a:ea typeface="Proxima Nova"/>
                  <a:cs typeface="Proxima Nova"/>
                  <a:sym typeface="Proxima Nova"/>
                </a:rPr>
                <a:t>field &amp; channel sales reps</a:t>
              </a:r>
              <a:endParaRPr sz="1000">
                <a:solidFill>
                  <a:srgbClr val="FFFFFF"/>
                </a:solidFill>
                <a:latin typeface="Proxima Nova"/>
                <a:ea typeface="Proxima Nova"/>
                <a:cs typeface="Proxima Nova"/>
                <a:sym typeface="Proxima Nova"/>
              </a:endParaRPr>
            </a:p>
          </p:txBody>
        </p:sp>
      </p:grpSp>
      <p:sp>
        <p:nvSpPr>
          <p:cNvPr id="138" name="Google Shape;138;p27"/>
          <p:cNvSpPr/>
          <p:nvPr/>
        </p:nvSpPr>
        <p:spPr>
          <a:xfrm>
            <a:off x="5510150" y="4101663"/>
            <a:ext cx="143400" cy="170700"/>
          </a:xfrm>
          <a:prstGeom prst="upArrow">
            <a:avLst>
              <a:gd fmla="val 50000" name="adj1"/>
              <a:gd fmla="val 5000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7"/>
          <p:cNvSpPr/>
          <p:nvPr/>
        </p:nvSpPr>
        <p:spPr>
          <a:xfrm rot="10800000">
            <a:off x="7110700" y="4106307"/>
            <a:ext cx="143400" cy="170700"/>
          </a:xfrm>
          <a:prstGeom prst="upArrow">
            <a:avLst>
              <a:gd fmla="val 50000" name="adj1"/>
              <a:gd fmla="val 5000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7"/>
          <p:cNvSpPr/>
          <p:nvPr/>
        </p:nvSpPr>
        <p:spPr>
          <a:xfrm>
            <a:off x="793200" y="4066413"/>
            <a:ext cx="143400" cy="170700"/>
          </a:xfrm>
          <a:prstGeom prst="upArrow">
            <a:avLst>
              <a:gd fmla="val 50000" name="adj1"/>
              <a:gd fmla="val 5000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7"/>
          <p:cNvSpPr txBox="1"/>
          <p:nvPr/>
        </p:nvSpPr>
        <p:spPr>
          <a:xfrm>
            <a:off x="204750" y="458945"/>
            <a:ext cx="87345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Proxima Nova"/>
                <a:ea typeface="Proxima Nova"/>
                <a:cs typeface="Proxima Nova"/>
                <a:sym typeface="Proxima Nova"/>
              </a:rPr>
              <a:t>100,000+</a:t>
            </a:r>
            <a:r>
              <a:rPr lang="en" sz="2000">
                <a:latin typeface="Proxima Nova Semibold"/>
                <a:ea typeface="Proxima Nova Semibold"/>
                <a:cs typeface="Proxima Nova Semibold"/>
                <a:sym typeface="Proxima Nova Semibold"/>
              </a:rPr>
              <a:t> </a:t>
            </a:r>
            <a:r>
              <a:rPr lang="en" sz="2000">
                <a:latin typeface="Proxima Nova"/>
                <a:ea typeface="Proxima Nova"/>
                <a:cs typeface="Proxima Nova"/>
                <a:sym typeface="Proxima Nova"/>
              </a:rPr>
              <a:t>people use Klue to win</a:t>
            </a:r>
            <a:endParaRPr sz="2000">
              <a:latin typeface="Proxima Nova"/>
              <a:ea typeface="Proxima Nova"/>
              <a:cs typeface="Proxima Nova"/>
              <a:sym typeface="Proxima Nova"/>
            </a:endParaRPr>
          </a:p>
        </p:txBody>
      </p:sp>
      <p:sp>
        <p:nvSpPr>
          <p:cNvPr id="142" name="Google Shape;142;p27"/>
          <p:cNvSpPr txBox="1"/>
          <p:nvPr/>
        </p:nvSpPr>
        <p:spPr>
          <a:xfrm>
            <a:off x="6889495" y="2970220"/>
            <a:ext cx="3393000" cy="608100"/>
          </a:xfrm>
          <a:prstGeom prst="rect">
            <a:avLst/>
          </a:prstGeom>
          <a:noFill/>
          <a:ln>
            <a:noFill/>
          </a:ln>
        </p:spPr>
        <p:txBody>
          <a:bodyPr anchorCtr="0" anchor="ctr" bIns="91425" lIns="91425" spcFirstLastPara="1" rIns="91425" wrap="square" tIns="91425">
            <a:noAutofit/>
          </a:bodyPr>
          <a:lstStyle/>
          <a:p>
            <a:pPr indent="0" lvl="0" marL="0" rtl="0" algn="l">
              <a:lnSpc>
                <a:spcPct val="110000"/>
              </a:lnSpc>
              <a:spcBef>
                <a:spcPts val="0"/>
              </a:spcBef>
              <a:spcAft>
                <a:spcPts val="0"/>
              </a:spcAft>
              <a:buNone/>
            </a:pPr>
            <a:r>
              <a:rPr lang="en" sz="1300">
                <a:solidFill>
                  <a:srgbClr val="CC99FF"/>
                </a:solidFill>
                <a:latin typeface="Proxima Nova"/>
                <a:ea typeface="Proxima Nova"/>
                <a:cs typeface="Proxima Nova"/>
                <a:sym typeface="Proxima Nova"/>
              </a:rPr>
              <a:t>Effectiveness</a:t>
            </a:r>
            <a:r>
              <a:rPr lang="en" sz="1300">
                <a:solidFill>
                  <a:srgbClr val="1F2733"/>
                </a:solidFill>
                <a:latin typeface="Proxima Nova"/>
                <a:ea typeface="Proxima Nova"/>
                <a:cs typeface="Proxima Nova"/>
                <a:sym typeface="Proxima Nova"/>
              </a:rPr>
              <a:t> </a:t>
            </a:r>
            <a:endParaRPr sz="1300">
              <a:solidFill>
                <a:srgbClr val="1F2733"/>
              </a:solidFill>
              <a:latin typeface="Proxima Nova"/>
              <a:ea typeface="Proxima Nova"/>
              <a:cs typeface="Proxima Nova"/>
              <a:sym typeface="Proxima Nova"/>
            </a:endParaRPr>
          </a:p>
          <a:p>
            <a:pPr indent="0" lvl="0" marL="0" rtl="0" algn="l">
              <a:lnSpc>
                <a:spcPct val="110000"/>
              </a:lnSpc>
              <a:spcBef>
                <a:spcPts val="0"/>
              </a:spcBef>
              <a:spcAft>
                <a:spcPts val="0"/>
              </a:spcAft>
              <a:buNone/>
            </a:pPr>
            <a:r>
              <a:rPr lang="en" sz="1300">
                <a:solidFill>
                  <a:schemeClr val="lt1"/>
                </a:solidFill>
                <a:latin typeface="Proxima Nova"/>
                <a:ea typeface="Proxima Nova"/>
                <a:cs typeface="Proxima Nova"/>
                <a:sym typeface="Proxima Nova"/>
              </a:rPr>
              <a:t>for Sales</a:t>
            </a:r>
            <a:endParaRPr sz="300">
              <a:solidFill>
                <a:schemeClr val="lt1"/>
              </a:solidFill>
              <a:latin typeface="Proxima Nova"/>
              <a:ea typeface="Proxima Nova"/>
              <a:cs typeface="Proxima Nova"/>
              <a:sym typeface="Proxima Nova"/>
            </a:endParaRPr>
          </a:p>
        </p:txBody>
      </p:sp>
      <p:sp>
        <p:nvSpPr>
          <p:cNvPr id="143" name="Google Shape;143;p27"/>
          <p:cNvSpPr txBox="1"/>
          <p:nvPr/>
        </p:nvSpPr>
        <p:spPr>
          <a:xfrm>
            <a:off x="1785920" y="2970727"/>
            <a:ext cx="1240800" cy="608100"/>
          </a:xfrm>
          <a:prstGeom prst="rect">
            <a:avLst/>
          </a:prstGeom>
          <a:noFill/>
          <a:ln>
            <a:noFill/>
          </a:ln>
        </p:spPr>
        <p:txBody>
          <a:bodyPr anchorCtr="0" anchor="ctr" bIns="91425" lIns="91425" spcFirstLastPara="1" rIns="91425" wrap="square" tIns="91425">
            <a:noAutofit/>
          </a:bodyPr>
          <a:lstStyle/>
          <a:p>
            <a:pPr indent="0" lvl="0" marL="0" rtl="0" algn="l">
              <a:lnSpc>
                <a:spcPct val="110000"/>
              </a:lnSpc>
              <a:spcBef>
                <a:spcPts val="0"/>
              </a:spcBef>
              <a:spcAft>
                <a:spcPts val="0"/>
              </a:spcAft>
              <a:buNone/>
            </a:pPr>
            <a:r>
              <a:rPr lang="en" sz="1300">
                <a:solidFill>
                  <a:srgbClr val="CC99FF"/>
                </a:solidFill>
                <a:latin typeface="Proxima Nova"/>
                <a:ea typeface="Proxima Nova"/>
                <a:cs typeface="Proxima Nova"/>
                <a:sym typeface="Proxima Nova"/>
              </a:rPr>
              <a:t>Efficiency</a:t>
            </a:r>
            <a:r>
              <a:rPr lang="en" sz="1300">
                <a:solidFill>
                  <a:srgbClr val="1F2733"/>
                </a:solidFill>
                <a:latin typeface="Proxima Nova"/>
                <a:ea typeface="Proxima Nova"/>
                <a:cs typeface="Proxima Nova"/>
                <a:sym typeface="Proxima Nova"/>
              </a:rPr>
              <a:t> </a:t>
            </a:r>
            <a:endParaRPr sz="1300">
              <a:solidFill>
                <a:srgbClr val="1F2733"/>
              </a:solidFill>
              <a:latin typeface="Proxima Nova"/>
              <a:ea typeface="Proxima Nova"/>
              <a:cs typeface="Proxima Nova"/>
              <a:sym typeface="Proxima Nova"/>
            </a:endParaRPr>
          </a:p>
          <a:p>
            <a:pPr indent="0" lvl="0" marL="0" rtl="0" algn="l">
              <a:lnSpc>
                <a:spcPct val="110000"/>
              </a:lnSpc>
              <a:spcBef>
                <a:spcPts val="0"/>
              </a:spcBef>
              <a:spcAft>
                <a:spcPts val="0"/>
              </a:spcAft>
              <a:buNone/>
            </a:pPr>
            <a:r>
              <a:rPr lang="en" sz="1300">
                <a:solidFill>
                  <a:schemeClr val="lt1"/>
                </a:solidFill>
                <a:latin typeface="Proxima Nova"/>
                <a:ea typeface="Proxima Nova"/>
                <a:cs typeface="Proxima Nova"/>
                <a:sym typeface="Proxima Nova"/>
              </a:rPr>
              <a:t>for CI Leads</a:t>
            </a:r>
            <a:endParaRPr sz="300">
              <a:solidFill>
                <a:schemeClr val="lt1"/>
              </a:solidFill>
              <a:latin typeface="Proxima Nova"/>
              <a:ea typeface="Proxima Nova"/>
              <a:cs typeface="Proxima Nova"/>
              <a:sym typeface="Proxima Nova"/>
            </a:endParaRPr>
          </a:p>
        </p:txBody>
      </p:sp>
      <p:pic>
        <p:nvPicPr>
          <p:cNvPr id="144" name="Google Shape;144;p27"/>
          <p:cNvPicPr preferRelativeResize="0"/>
          <p:nvPr/>
        </p:nvPicPr>
        <p:blipFill rotWithShape="1">
          <a:blip r:embed="rId4">
            <a:alphaModFix/>
          </a:blip>
          <a:srcRect b="11632" l="0" r="0" t="11632"/>
          <a:stretch/>
        </p:blipFill>
        <p:spPr>
          <a:xfrm>
            <a:off x="5405461" y="3096261"/>
            <a:ext cx="1361550" cy="347549"/>
          </a:xfrm>
          <a:prstGeom prst="rect">
            <a:avLst/>
          </a:prstGeom>
          <a:noFill/>
          <a:ln>
            <a:noFill/>
          </a:ln>
        </p:spPr>
      </p:pic>
      <p:sp>
        <p:nvSpPr>
          <p:cNvPr id="145" name="Google Shape;145;p27"/>
          <p:cNvSpPr/>
          <p:nvPr/>
        </p:nvSpPr>
        <p:spPr>
          <a:xfrm>
            <a:off x="7329300" y="0"/>
            <a:ext cx="1814700" cy="263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Enterprise / Comm</a:t>
            </a:r>
            <a:endParaRPr>
              <a:solidFill>
                <a:schemeClr val="lt1"/>
              </a:solidFill>
            </a:endParaRPr>
          </a:p>
        </p:txBody>
      </p:sp>
      <p:pic>
        <p:nvPicPr>
          <p:cNvPr id="146" name="Google Shape;146;p27"/>
          <p:cNvPicPr preferRelativeResize="0"/>
          <p:nvPr/>
        </p:nvPicPr>
        <p:blipFill>
          <a:blip r:embed="rId5">
            <a:alphaModFix/>
          </a:blip>
          <a:stretch>
            <a:fillRect/>
          </a:stretch>
        </p:blipFill>
        <p:spPr>
          <a:xfrm>
            <a:off x="2894173" y="1878996"/>
            <a:ext cx="870758" cy="357407"/>
          </a:xfrm>
          <a:prstGeom prst="rect">
            <a:avLst/>
          </a:prstGeom>
          <a:noFill/>
          <a:ln>
            <a:noFill/>
          </a:ln>
        </p:spPr>
      </p:pic>
      <p:pic>
        <p:nvPicPr>
          <p:cNvPr id="147" name="Google Shape;147;p27"/>
          <p:cNvPicPr preferRelativeResize="0"/>
          <p:nvPr/>
        </p:nvPicPr>
        <p:blipFill>
          <a:blip r:embed="rId6">
            <a:alphaModFix/>
          </a:blip>
          <a:stretch>
            <a:fillRect/>
          </a:stretch>
        </p:blipFill>
        <p:spPr>
          <a:xfrm>
            <a:off x="2582959" y="1227478"/>
            <a:ext cx="1361551" cy="357390"/>
          </a:xfrm>
          <a:prstGeom prst="rect">
            <a:avLst/>
          </a:prstGeom>
          <a:noFill/>
          <a:ln>
            <a:noFill/>
          </a:ln>
        </p:spPr>
      </p:pic>
      <p:pic>
        <p:nvPicPr>
          <p:cNvPr descr="dell logo.png" id="148" name="Google Shape;148;p27"/>
          <p:cNvPicPr preferRelativeResize="0"/>
          <p:nvPr/>
        </p:nvPicPr>
        <p:blipFill rotWithShape="1">
          <a:blip r:embed="rId7">
            <a:alphaModFix/>
          </a:blip>
          <a:srcRect b="0" l="0" r="0" t="0"/>
          <a:stretch/>
        </p:blipFill>
        <p:spPr>
          <a:xfrm>
            <a:off x="1451462" y="1083401"/>
            <a:ext cx="592621" cy="561181"/>
          </a:xfrm>
          <a:prstGeom prst="rect">
            <a:avLst/>
          </a:prstGeom>
          <a:noFill/>
          <a:ln>
            <a:noFill/>
          </a:ln>
        </p:spPr>
      </p:pic>
      <p:pic>
        <p:nvPicPr>
          <p:cNvPr id="149" name="Google Shape;149;p27"/>
          <p:cNvPicPr preferRelativeResize="0"/>
          <p:nvPr/>
        </p:nvPicPr>
        <p:blipFill>
          <a:blip r:embed="rId8">
            <a:alphaModFix/>
          </a:blip>
          <a:stretch>
            <a:fillRect/>
          </a:stretch>
        </p:blipFill>
        <p:spPr>
          <a:xfrm>
            <a:off x="7238577" y="1056921"/>
            <a:ext cx="921400" cy="458045"/>
          </a:xfrm>
          <a:prstGeom prst="rect">
            <a:avLst/>
          </a:prstGeom>
          <a:noFill/>
          <a:ln>
            <a:noFill/>
          </a:ln>
        </p:spPr>
      </p:pic>
      <p:pic>
        <p:nvPicPr>
          <p:cNvPr id="150" name="Google Shape;150;p27"/>
          <p:cNvPicPr preferRelativeResize="0"/>
          <p:nvPr/>
        </p:nvPicPr>
        <p:blipFill>
          <a:blip r:embed="rId9">
            <a:alphaModFix/>
          </a:blip>
          <a:stretch>
            <a:fillRect/>
          </a:stretch>
        </p:blipFill>
        <p:spPr>
          <a:xfrm>
            <a:off x="4379163" y="1212961"/>
            <a:ext cx="1052224" cy="302075"/>
          </a:xfrm>
          <a:prstGeom prst="rect">
            <a:avLst/>
          </a:prstGeom>
          <a:noFill/>
          <a:ln>
            <a:noFill/>
          </a:ln>
        </p:spPr>
      </p:pic>
      <p:pic>
        <p:nvPicPr>
          <p:cNvPr id="151" name="Google Shape;151;p27"/>
          <p:cNvPicPr preferRelativeResize="0"/>
          <p:nvPr/>
        </p:nvPicPr>
        <p:blipFill>
          <a:blip r:embed="rId10">
            <a:alphaModFix/>
          </a:blip>
          <a:stretch>
            <a:fillRect/>
          </a:stretch>
        </p:blipFill>
        <p:spPr>
          <a:xfrm>
            <a:off x="1574848" y="1794625"/>
            <a:ext cx="1062026" cy="412375"/>
          </a:xfrm>
          <a:prstGeom prst="rect">
            <a:avLst/>
          </a:prstGeom>
          <a:noFill/>
          <a:ln>
            <a:noFill/>
          </a:ln>
        </p:spPr>
      </p:pic>
      <p:pic>
        <p:nvPicPr>
          <p:cNvPr id="152" name="Google Shape;152;p27"/>
          <p:cNvPicPr preferRelativeResize="0"/>
          <p:nvPr/>
        </p:nvPicPr>
        <p:blipFill>
          <a:blip r:embed="rId11">
            <a:alphaModFix/>
          </a:blip>
          <a:stretch>
            <a:fillRect/>
          </a:stretch>
        </p:blipFill>
        <p:spPr>
          <a:xfrm>
            <a:off x="3944488" y="1610288"/>
            <a:ext cx="1680773" cy="840387"/>
          </a:xfrm>
          <a:prstGeom prst="rect">
            <a:avLst/>
          </a:prstGeom>
          <a:noFill/>
          <a:ln>
            <a:noFill/>
          </a:ln>
        </p:spPr>
      </p:pic>
      <p:pic>
        <p:nvPicPr>
          <p:cNvPr id="153" name="Google Shape;153;p27"/>
          <p:cNvPicPr preferRelativeResize="0"/>
          <p:nvPr/>
        </p:nvPicPr>
        <p:blipFill rotWithShape="1">
          <a:blip r:embed="rId12">
            <a:alphaModFix/>
          </a:blip>
          <a:srcRect b="39050" l="0" r="0" t="39669"/>
          <a:stretch/>
        </p:blipFill>
        <p:spPr>
          <a:xfrm>
            <a:off x="5567556" y="1223658"/>
            <a:ext cx="1534842" cy="326602"/>
          </a:xfrm>
          <a:prstGeom prst="rect">
            <a:avLst/>
          </a:prstGeom>
          <a:noFill/>
          <a:ln>
            <a:noFill/>
          </a:ln>
        </p:spPr>
      </p:pic>
      <p:pic>
        <p:nvPicPr>
          <p:cNvPr id="154" name="Google Shape;154;p27"/>
          <p:cNvPicPr preferRelativeResize="0"/>
          <p:nvPr/>
        </p:nvPicPr>
        <p:blipFill>
          <a:blip r:embed="rId13">
            <a:alphaModFix/>
          </a:blip>
          <a:stretch>
            <a:fillRect/>
          </a:stretch>
        </p:blipFill>
        <p:spPr>
          <a:xfrm>
            <a:off x="5760488" y="1801612"/>
            <a:ext cx="781535" cy="398400"/>
          </a:xfrm>
          <a:prstGeom prst="rect">
            <a:avLst/>
          </a:prstGeom>
          <a:noFill/>
          <a:ln>
            <a:noFill/>
          </a:ln>
        </p:spPr>
      </p:pic>
      <p:pic>
        <p:nvPicPr>
          <p:cNvPr id="155" name="Google Shape;155;p27"/>
          <p:cNvPicPr preferRelativeResize="0"/>
          <p:nvPr/>
        </p:nvPicPr>
        <p:blipFill>
          <a:blip r:embed="rId14">
            <a:alphaModFix/>
          </a:blip>
          <a:stretch>
            <a:fillRect/>
          </a:stretch>
        </p:blipFill>
        <p:spPr>
          <a:xfrm>
            <a:off x="6721775" y="1741950"/>
            <a:ext cx="1012884" cy="458050"/>
          </a:xfrm>
          <a:prstGeom prst="rect">
            <a:avLst/>
          </a:prstGeom>
          <a:noFill/>
          <a:ln>
            <a:noFill/>
          </a:ln>
        </p:spPr>
      </p:pic>
      <p:pic>
        <p:nvPicPr>
          <p:cNvPr id="156" name="Google Shape;156;p27"/>
          <p:cNvPicPr preferRelativeResize="0"/>
          <p:nvPr/>
        </p:nvPicPr>
        <p:blipFill>
          <a:blip r:embed="rId15">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ster 1" showMasterSp="0">
  <p:cSld name="TITLE_AND_BODY_2">
    <p:spTree>
      <p:nvGrpSpPr>
        <p:cNvPr id="157" name="Shape 157"/>
        <p:cNvGrpSpPr/>
        <p:nvPr/>
      </p:nvGrpSpPr>
      <p:grpSpPr>
        <a:xfrm>
          <a:off x="0" y="0"/>
          <a:ext cx="0" cy="0"/>
          <a:chOff x="0" y="0"/>
          <a:chExt cx="0" cy="0"/>
        </a:xfrm>
      </p:grpSpPr>
      <p:sp>
        <p:nvSpPr>
          <p:cNvPr id="158" name="Google Shape;158;p28"/>
          <p:cNvSpPr/>
          <p:nvPr/>
        </p:nvSpPr>
        <p:spPr>
          <a:xfrm>
            <a:off x="2729" y="5004362"/>
            <a:ext cx="9144000" cy="156000"/>
          </a:xfrm>
          <a:prstGeom prst="rect">
            <a:avLst/>
          </a:pr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102A33"/>
              </a:buClr>
              <a:buSzPts val="1400"/>
              <a:buFont typeface="Libre Franklin"/>
              <a:buNone/>
            </a:pPr>
            <a:r>
              <a:t/>
            </a:r>
            <a:endParaRPr b="0" i="0" sz="1400" u="none" cap="none" strike="noStrike">
              <a:solidFill>
                <a:srgbClr val="102A33"/>
              </a:solidFill>
              <a:latin typeface="Libre Franklin"/>
              <a:ea typeface="Libre Franklin"/>
              <a:cs typeface="Libre Franklin"/>
              <a:sym typeface="Libre Franklin"/>
            </a:endParaRPr>
          </a:p>
        </p:txBody>
      </p:sp>
      <p:pic>
        <p:nvPicPr>
          <p:cNvPr id="159" name="Google Shape;159;p28"/>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p:cSld name="CUSTOM_9">
    <p:bg>
      <p:bgPr>
        <a:solidFill>
          <a:schemeClr val="dk2"/>
        </a:solidFill>
      </p:bgPr>
    </p:bg>
    <p:spTree>
      <p:nvGrpSpPr>
        <p:cNvPr id="160" name="Shape 160"/>
        <p:cNvGrpSpPr/>
        <p:nvPr/>
      </p:nvGrpSpPr>
      <p:grpSpPr>
        <a:xfrm>
          <a:off x="0" y="0"/>
          <a:ext cx="0" cy="0"/>
          <a:chOff x="0" y="0"/>
          <a:chExt cx="0" cy="0"/>
        </a:xfrm>
      </p:grpSpPr>
      <p:sp>
        <p:nvSpPr>
          <p:cNvPr id="161" name="Google Shape;161;p29"/>
          <p:cNvSpPr/>
          <p:nvPr/>
        </p:nvSpPr>
        <p:spPr>
          <a:xfrm>
            <a:off x="-11550" y="2468250"/>
            <a:ext cx="9178800" cy="2870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9"/>
          <p:cNvSpPr txBox="1"/>
          <p:nvPr>
            <p:ph type="title"/>
          </p:nvPr>
        </p:nvSpPr>
        <p:spPr>
          <a:xfrm>
            <a:off x="518125" y="421125"/>
            <a:ext cx="81222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2700"/>
              <a:buFont typeface="Proxima Nova Extrabold"/>
              <a:buNone/>
              <a:defRPr sz="2700">
                <a:solidFill>
                  <a:schemeClr val="lt1"/>
                </a:solidFill>
                <a:latin typeface="Proxima Nova Extrabold"/>
                <a:ea typeface="Proxima Nova Extrabold"/>
                <a:cs typeface="Proxima Nova Extrabold"/>
                <a:sym typeface="Proxima Nova Extrabold"/>
              </a:defRPr>
            </a:lvl1pPr>
            <a:lvl2pPr lvl="1" rtl="0" algn="ctr">
              <a:spcBef>
                <a:spcPts val="0"/>
              </a:spcBef>
              <a:spcAft>
                <a:spcPts val="0"/>
              </a:spcAft>
              <a:buClr>
                <a:schemeClr val="lt1"/>
              </a:buClr>
              <a:buSzPts val="2800"/>
              <a:buNone/>
              <a:defRPr>
                <a:solidFill>
                  <a:schemeClr val="lt1"/>
                </a:solidFill>
              </a:defRPr>
            </a:lvl2pPr>
            <a:lvl3pPr lvl="2" rtl="0" algn="ctr">
              <a:spcBef>
                <a:spcPts val="0"/>
              </a:spcBef>
              <a:spcAft>
                <a:spcPts val="0"/>
              </a:spcAft>
              <a:buClr>
                <a:schemeClr val="lt1"/>
              </a:buClr>
              <a:buSzPts val="2800"/>
              <a:buNone/>
              <a:defRPr>
                <a:solidFill>
                  <a:schemeClr val="lt1"/>
                </a:solidFill>
              </a:defRPr>
            </a:lvl3pPr>
            <a:lvl4pPr lvl="3" rtl="0" algn="ctr">
              <a:spcBef>
                <a:spcPts val="0"/>
              </a:spcBef>
              <a:spcAft>
                <a:spcPts val="0"/>
              </a:spcAft>
              <a:buClr>
                <a:schemeClr val="lt1"/>
              </a:buClr>
              <a:buSzPts val="2800"/>
              <a:buNone/>
              <a:defRPr>
                <a:solidFill>
                  <a:schemeClr val="lt1"/>
                </a:solidFill>
              </a:defRPr>
            </a:lvl4pPr>
            <a:lvl5pPr lvl="4" rtl="0" algn="ctr">
              <a:spcBef>
                <a:spcPts val="0"/>
              </a:spcBef>
              <a:spcAft>
                <a:spcPts val="0"/>
              </a:spcAft>
              <a:buClr>
                <a:schemeClr val="lt1"/>
              </a:buClr>
              <a:buSzPts val="2800"/>
              <a:buNone/>
              <a:defRPr>
                <a:solidFill>
                  <a:schemeClr val="lt1"/>
                </a:solidFill>
              </a:defRPr>
            </a:lvl5pPr>
            <a:lvl6pPr lvl="5" rtl="0" algn="ctr">
              <a:spcBef>
                <a:spcPts val="0"/>
              </a:spcBef>
              <a:spcAft>
                <a:spcPts val="0"/>
              </a:spcAft>
              <a:buClr>
                <a:schemeClr val="lt1"/>
              </a:buClr>
              <a:buSzPts val="2800"/>
              <a:buNone/>
              <a:defRPr>
                <a:solidFill>
                  <a:schemeClr val="lt1"/>
                </a:solidFill>
              </a:defRPr>
            </a:lvl6pPr>
            <a:lvl7pPr lvl="6" rtl="0" algn="ctr">
              <a:spcBef>
                <a:spcPts val="0"/>
              </a:spcBef>
              <a:spcAft>
                <a:spcPts val="0"/>
              </a:spcAft>
              <a:buClr>
                <a:schemeClr val="lt1"/>
              </a:buClr>
              <a:buSzPts val="2800"/>
              <a:buNone/>
              <a:defRPr>
                <a:solidFill>
                  <a:schemeClr val="lt1"/>
                </a:solidFill>
              </a:defRPr>
            </a:lvl7pPr>
            <a:lvl8pPr lvl="7" rtl="0" algn="ctr">
              <a:spcBef>
                <a:spcPts val="0"/>
              </a:spcBef>
              <a:spcAft>
                <a:spcPts val="0"/>
              </a:spcAft>
              <a:buClr>
                <a:schemeClr val="lt1"/>
              </a:buClr>
              <a:buSzPts val="2800"/>
              <a:buNone/>
              <a:defRPr>
                <a:solidFill>
                  <a:schemeClr val="lt1"/>
                </a:solidFill>
              </a:defRPr>
            </a:lvl8pPr>
            <a:lvl9pPr lvl="8" rtl="0" algn="ctr">
              <a:spcBef>
                <a:spcPts val="0"/>
              </a:spcBef>
              <a:spcAft>
                <a:spcPts val="0"/>
              </a:spcAft>
              <a:buClr>
                <a:schemeClr val="lt1"/>
              </a:buClr>
              <a:buSzPts val="2800"/>
              <a:buNone/>
              <a:defRPr>
                <a:solidFill>
                  <a:schemeClr val="lt1"/>
                </a:solidFill>
              </a:defRPr>
            </a:lvl9pPr>
          </a:lstStyle>
          <a:p/>
        </p:txBody>
      </p:sp>
      <p:sp>
        <p:nvSpPr>
          <p:cNvPr id="163" name="Google Shape;163;p29"/>
          <p:cNvSpPr txBox="1"/>
          <p:nvPr>
            <p:ph idx="1" type="body"/>
          </p:nvPr>
        </p:nvSpPr>
        <p:spPr>
          <a:xfrm>
            <a:off x="3239750" y="2755000"/>
            <a:ext cx="2589900" cy="1796100"/>
          </a:xfrm>
          <a:prstGeom prst="rect">
            <a:avLst/>
          </a:prstGeom>
        </p:spPr>
        <p:txBody>
          <a:bodyPr anchorCtr="0" anchor="t" bIns="91425" lIns="91425" spcFirstLastPara="1" rIns="91425" wrap="square" tIns="91425">
            <a:normAutofit/>
          </a:bodyPr>
          <a:lstStyle>
            <a:lvl1pPr indent="-292100" lvl="0" marL="457200" rtl="0">
              <a:spcBef>
                <a:spcPts val="0"/>
              </a:spcBef>
              <a:spcAft>
                <a:spcPts val="0"/>
              </a:spcAft>
              <a:buClr>
                <a:schemeClr val="dk1"/>
              </a:buClr>
              <a:buSzPts val="1000"/>
              <a:buChar char="●"/>
              <a:defRPr sz="1000">
                <a:solidFill>
                  <a:schemeClr val="dk1"/>
                </a:solidFill>
              </a:defRPr>
            </a:lvl1pPr>
            <a:lvl2pPr indent="-292100" lvl="1" marL="914400" rtl="0">
              <a:spcBef>
                <a:spcPts val="0"/>
              </a:spcBef>
              <a:spcAft>
                <a:spcPts val="0"/>
              </a:spcAft>
              <a:buClr>
                <a:schemeClr val="dk1"/>
              </a:buClr>
              <a:buSzPts val="1000"/>
              <a:buChar char="○"/>
              <a:defRPr sz="1000">
                <a:solidFill>
                  <a:schemeClr val="dk1"/>
                </a:solidFill>
              </a:defRPr>
            </a:lvl2pPr>
            <a:lvl3pPr indent="-292100" lvl="2" marL="1371600" rtl="0">
              <a:spcBef>
                <a:spcPts val="0"/>
              </a:spcBef>
              <a:spcAft>
                <a:spcPts val="0"/>
              </a:spcAft>
              <a:buClr>
                <a:schemeClr val="dk1"/>
              </a:buClr>
              <a:buSzPts val="1000"/>
              <a:buChar char="■"/>
              <a:defRPr sz="1000">
                <a:solidFill>
                  <a:schemeClr val="dk1"/>
                </a:solidFill>
              </a:defRPr>
            </a:lvl3pPr>
            <a:lvl4pPr indent="-292100" lvl="3" marL="1828800" rtl="0">
              <a:spcBef>
                <a:spcPts val="0"/>
              </a:spcBef>
              <a:spcAft>
                <a:spcPts val="0"/>
              </a:spcAft>
              <a:buClr>
                <a:schemeClr val="dk1"/>
              </a:buClr>
              <a:buSzPts val="1000"/>
              <a:buChar char="●"/>
              <a:defRPr sz="1000">
                <a:solidFill>
                  <a:schemeClr val="dk1"/>
                </a:solidFill>
              </a:defRPr>
            </a:lvl4pPr>
            <a:lvl5pPr indent="-292100" lvl="4" marL="2286000" rtl="0">
              <a:spcBef>
                <a:spcPts val="0"/>
              </a:spcBef>
              <a:spcAft>
                <a:spcPts val="0"/>
              </a:spcAft>
              <a:buClr>
                <a:schemeClr val="dk1"/>
              </a:buClr>
              <a:buSzPts val="1000"/>
              <a:buChar char="○"/>
              <a:defRPr sz="1000">
                <a:solidFill>
                  <a:schemeClr val="dk1"/>
                </a:solidFill>
              </a:defRPr>
            </a:lvl5pPr>
            <a:lvl6pPr indent="-292100" lvl="5" marL="2743200" rtl="0">
              <a:spcBef>
                <a:spcPts val="0"/>
              </a:spcBef>
              <a:spcAft>
                <a:spcPts val="0"/>
              </a:spcAft>
              <a:buClr>
                <a:schemeClr val="dk1"/>
              </a:buClr>
              <a:buSzPts val="1000"/>
              <a:buChar char="■"/>
              <a:defRPr sz="1000">
                <a:solidFill>
                  <a:schemeClr val="dk1"/>
                </a:solidFill>
              </a:defRPr>
            </a:lvl6pPr>
            <a:lvl7pPr indent="-292100" lvl="6" marL="3200400" rtl="0">
              <a:spcBef>
                <a:spcPts val="0"/>
              </a:spcBef>
              <a:spcAft>
                <a:spcPts val="0"/>
              </a:spcAft>
              <a:buClr>
                <a:schemeClr val="dk1"/>
              </a:buClr>
              <a:buSzPts val="1000"/>
              <a:buChar char="●"/>
              <a:defRPr sz="1000">
                <a:solidFill>
                  <a:schemeClr val="dk1"/>
                </a:solidFill>
              </a:defRPr>
            </a:lvl7pPr>
            <a:lvl8pPr indent="-292100" lvl="7" marL="3657600" rtl="0">
              <a:spcBef>
                <a:spcPts val="0"/>
              </a:spcBef>
              <a:spcAft>
                <a:spcPts val="0"/>
              </a:spcAft>
              <a:buClr>
                <a:schemeClr val="dk1"/>
              </a:buClr>
              <a:buSzPts val="1000"/>
              <a:buChar char="○"/>
              <a:defRPr sz="1000">
                <a:solidFill>
                  <a:schemeClr val="dk1"/>
                </a:solidFill>
              </a:defRPr>
            </a:lvl8pPr>
            <a:lvl9pPr indent="-292100" lvl="8" marL="4114800" rtl="0">
              <a:spcBef>
                <a:spcPts val="0"/>
              </a:spcBef>
              <a:spcAft>
                <a:spcPts val="0"/>
              </a:spcAft>
              <a:buClr>
                <a:schemeClr val="dk1"/>
              </a:buClr>
              <a:buSzPts val="1000"/>
              <a:buChar char="■"/>
              <a:defRPr sz="1000">
                <a:solidFill>
                  <a:schemeClr val="dk1"/>
                </a:solidFill>
              </a:defRPr>
            </a:lvl9pPr>
          </a:lstStyle>
          <a:p/>
        </p:txBody>
      </p:sp>
      <p:sp>
        <p:nvSpPr>
          <p:cNvPr id="164" name="Google Shape;164;p29"/>
          <p:cNvSpPr txBox="1"/>
          <p:nvPr>
            <p:ph idx="2" type="body"/>
          </p:nvPr>
        </p:nvSpPr>
        <p:spPr>
          <a:xfrm>
            <a:off x="427650" y="2755000"/>
            <a:ext cx="2589900" cy="1796100"/>
          </a:xfrm>
          <a:prstGeom prst="rect">
            <a:avLst/>
          </a:prstGeom>
        </p:spPr>
        <p:txBody>
          <a:bodyPr anchorCtr="0" anchor="t" bIns="91425" lIns="91425" spcFirstLastPara="1" rIns="91425" wrap="square" tIns="91425">
            <a:normAutofit/>
          </a:bodyPr>
          <a:lstStyle>
            <a:lvl1pPr indent="-292100" lvl="0" marL="457200" rtl="0">
              <a:spcBef>
                <a:spcPts val="0"/>
              </a:spcBef>
              <a:spcAft>
                <a:spcPts val="0"/>
              </a:spcAft>
              <a:buClr>
                <a:schemeClr val="dk1"/>
              </a:buClr>
              <a:buSzPts val="1000"/>
              <a:buChar char="●"/>
              <a:defRPr sz="1000">
                <a:solidFill>
                  <a:schemeClr val="dk1"/>
                </a:solidFill>
              </a:defRPr>
            </a:lvl1pPr>
            <a:lvl2pPr indent="-292100" lvl="1" marL="914400" rtl="0">
              <a:spcBef>
                <a:spcPts val="0"/>
              </a:spcBef>
              <a:spcAft>
                <a:spcPts val="0"/>
              </a:spcAft>
              <a:buClr>
                <a:schemeClr val="dk1"/>
              </a:buClr>
              <a:buSzPts val="1000"/>
              <a:buChar char="○"/>
              <a:defRPr sz="1000">
                <a:solidFill>
                  <a:schemeClr val="dk1"/>
                </a:solidFill>
              </a:defRPr>
            </a:lvl2pPr>
            <a:lvl3pPr indent="-292100" lvl="2" marL="1371600" rtl="0">
              <a:spcBef>
                <a:spcPts val="0"/>
              </a:spcBef>
              <a:spcAft>
                <a:spcPts val="0"/>
              </a:spcAft>
              <a:buClr>
                <a:schemeClr val="dk1"/>
              </a:buClr>
              <a:buSzPts val="1000"/>
              <a:buChar char="■"/>
              <a:defRPr sz="1000">
                <a:solidFill>
                  <a:schemeClr val="dk1"/>
                </a:solidFill>
              </a:defRPr>
            </a:lvl3pPr>
            <a:lvl4pPr indent="-292100" lvl="3" marL="1828800" rtl="0">
              <a:spcBef>
                <a:spcPts val="0"/>
              </a:spcBef>
              <a:spcAft>
                <a:spcPts val="0"/>
              </a:spcAft>
              <a:buClr>
                <a:schemeClr val="dk1"/>
              </a:buClr>
              <a:buSzPts val="1000"/>
              <a:buChar char="●"/>
              <a:defRPr sz="1000">
                <a:solidFill>
                  <a:schemeClr val="dk1"/>
                </a:solidFill>
              </a:defRPr>
            </a:lvl4pPr>
            <a:lvl5pPr indent="-292100" lvl="4" marL="2286000" rtl="0">
              <a:spcBef>
                <a:spcPts val="0"/>
              </a:spcBef>
              <a:spcAft>
                <a:spcPts val="0"/>
              </a:spcAft>
              <a:buClr>
                <a:schemeClr val="dk1"/>
              </a:buClr>
              <a:buSzPts val="1000"/>
              <a:buChar char="○"/>
              <a:defRPr sz="1000">
                <a:solidFill>
                  <a:schemeClr val="dk1"/>
                </a:solidFill>
              </a:defRPr>
            </a:lvl5pPr>
            <a:lvl6pPr indent="-292100" lvl="5" marL="2743200" rtl="0">
              <a:spcBef>
                <a:spcPts val="0"/>
              </a:spcBef>
              <a:spcAft>
                <a:spcPts val="0"/>
              </a:spcAft>
              <a:buClr>
                <a:schemeClr val="dk1"/>
              </a:buClr>
              <a:buSzPts val="1000"/>
              <a:buChar char="■"/>
              <a:defRPr sz="1000">
                <a:solidFill>
                  <a:schemeClr val="dk1"/>
                </a:solidFill>
              </a:defRPr>
            </a:lvl6pPr>
            <a:lvl7pPr indent="-292100" lvl="6" marL="3200400" rtl="0">
              <a:spcBef>
                <a:spcPts val="0"/>
              </a:spcBef>
              <a:spcAft>
                <a:spcPts val="0"/>
              </a:spcAft>
              <a:buClr>
                <a:schemeClr val="dk1"/>
              </a:buClr>
              <a:buSzPts val="1000"/>
              <a:buChar char="●"/>
              <a:defRPr sz="1000">
                <a:solidFill>
                  <a:schemeClr val="dk1"/>
                </a:solidFill>
              </a:defRPr>
            </a:lvl7pPr>
            <a:lvl8pPr indent="-292100" lvl="7" marL="3657600" rtl="0">
              <a:spcBef>
                <a:spcPts val="0"/>
              </a:spcBef>
              <a:spcAft>
                <a:spcPts val="0"/>
              </a:spcAft>
              <a:buClr>
                <a:schemeClr val="dk1"/>
              </a:buClr>
              <a:buSzPts val="1000"/>
              <a:buChar char="○"/>
              <a:defRPr sz="1000">
                <a:solidFill>
                  <a:schemeClr val="dk1"/>
                </a:solidFill>
              </a:defRPr>
            </a:lvl8pPr>
            <a:lvl9pPr indent="-292100" lvl="8" marL="4114800" rtl="0">
              <a:spcBef>
                <a:spcPts val="0"/>
              </a:spcBef>
              <a:spcAft>
                <a:spcPts val="0"/>
              </a:spcAft>
              <a:buClr>
                <a:schemeClr val="dk1"/>
              </a:buClr>
              <a:buSzPts val="1000"/>
              <a:buChar char="■"/>
              <a:defRPr sz="1000">
                <a:solidFill>
                  <a:schemeClr val="dk1"/>
                </a:solidFill>
              </a:defRPr>
            </a:lvl9pPr>
          </a:lstStyle>
          <a:p/>
        </p:txBody>
      </p:sp>
      <p:sp>
        <p:nvSpPr>
          <p:cNvPr id="165" name="Google Shape;165;p29"/>
          <p:cNvSpPr txBox="1"/>
          <p:nvPr>
            <p:ph idx="3" type="body"/>
          </p:nvPr>
        </p:nvSpPr>
        <p:spPr>
          <a:xfrm>
            <a:off x="6102100" y="2755000"/>
            <a:ext cx="2589900" cy="1796100"/>
          </a:xfrm>
          <a:prstGeom prst="rect">
            <a:avLst/>
          </a:prstGeom>
        </p:spPr>
        <p:txBody>
          <a:bodyPr anchorCtr="0" anchor="t" bIns="91425" lIns="91425" spcFirstLastPara="1" rIns="91425" wrap="square" tIns="91425">
            <a:normAutofit/>
          </a:bodyPr>
          <a:lstStyle>
            <a:lvl1pPr indent="-292100" lvl="0" marL="457200" rtl="0">
              <a:spcBef>
                <a:spcPts val="0"/>
              </a:spcBef>
              <a:spcAft>
                <a:spcPts val="0"/>
              </a:spcAft>
              <a:buClr>
                <a:schemeClr val="dk1"/>
              </a:buClr>
              <a:buSzPts val="1000"/>
              <a:buChar char="●"/>
              <a:defRPr sz="1000">
                <a:solidFill>
                  <a:schemeClr val="dk1"/>
                </a:solidFill>
              </a:defRPr>
            </a:lvl1pPr>
            <a:lvl2pPr indent="-292100" lvl="1" marL="914400" rtl="0">
              <a:spcBef>
                <a:spcPts val="0"/>
              </a:spcBef>
              <a:spcAft>
                <a:spcPts val="0"/>
              </a:spcAft>
              <a:buClr>
                <a:schemeClr val="dk1"/>
              </a:buClr>
              <a:buSzPts val="1000"/>
              <a:buChar char="○"/>
              <a:defRPr sz="1000">
                <a:solidFill>
                  <a:schemeClr val="dk1"/>
                </a:solidFill>
              </a:defRPr>
            </a:lvl2pPr>
            <a:lvl3pPr indent="-292100" lvl="2" marL="1371600" rtl="0">
              <a:spcBef>
                <a:spcPts val="0"/>
              </a:spcBef>
              <a:spcAft>
                <a:spcPts val="0"/>
              </a:spcAft>
              <a:buClr>
                <a:schemeClr val="dk1"/>
              </a:buClr>
              <a:buSzPts val="1000"/>
              <a:buChar char="■"/>
              <a:defRPr sz="1000">
                <a:solidFill>
                  <a:schemeClr val="dk1"/>
                </a:solidFill>
              </a:defRPr>
            </a:lvl3pPr>
            <a:lvl4pPr indent="-292100" lvl="3" marL="1828800" rtl="0">
              <a:spcBef>
                <a:spcPts val="0"/>
              </a:spcBef>
              <a:spcAft>
                <a:spcPts val="0"/>
              </a:spcAft>
              <a:buClr>
                <a:schemeClr val="dk1"/>
              </a:buClr>
              <a:buSzPts val="1000"/>
              <a:buChar char="●"/>
              <a:defRPr sz="1000">
                <a:solidFill>
                  <a:schemeClr val="dk1"/>
                </a:solidFill>
              </a:defRPr>
            </a:lvl4pPr>
            <a:lvl5pPr indent="-292100" lvl="4" marL="2286000" rtl="0">
              <a:spcBef>
                <a:spcPts val="0"/>
              </a:spcBef>
              <a:spcAft>
                <a:spcPts val="0"/>
              </a:spcAft>
              <a:buClr>
                <a:schemeClr val="dk1"/>
              </a:buClr>
              <a:buSzPts val="1000"/>
              <a:buChar char="○"/>
              <a:defRPr sz="1000">
                <a:solidFill>
                  <a:schemeClr val="dk1"/>
                </a:solidFill>
              </a:defRPr>
            </a:lvl5pPr>
            <a:lvl6pPr indent="-292100" lvl="5" marL="2743200" rtl="0">
              <a:spcBef>
                <a:spcPts val="0"/>
              </a:spcBef>
              <a:spcAft>
                <a:spcPts val="0"/>
              </a:spcAft>
              <a:buClr>
                <a:schemeClr val="dk1"/>
              </a:buClr>
              <a:buSzPts val="1000"/>
              <a:buChar char="■"/>
              <a:defRPr sz="1000">
                <a:solidFill>
                  <a:schemeClr val="dk1"/>
                </a:solidFill>
              </a:defRPr>
            </a:lvl6pPr>
            <a:lvl7pPr indent="-292100" lvl="6" marL="3200400" rtl="0">
              <a:spcBef>
                <a:spcPts val="0"/>
              </a:spcBef>
              <a:spcAft>
                <a:spcPts val="0"/>
              </a:spcAft>
              <a:buClr>
                <a:schemeClr val="dk1"/>
              </a:buClr>
              <a:buSzPts val="1000"/>
              <a:buChar char="●"/>
              <a:defRPr sz="1000">
                <a:solidFill>
                  <a:schemeClr val="dk1"/>
                </a:solidFill>
              </a:defRPr>
            </a:lvl7pPr>
            <a:lvl8pPr indent="-292100" lvl="7" marL="3657600" rtl="0">
              <a:spcBef>
                <a:spcPts val="0"/>
              </a:spcBef>
              <a:spcAft>
                <a:spcPts val="0"/>
              </a:spcAft>
              <a:buClr>
                <a:schemeClr val="dk1"/>
              </a:buClr>
              <a:buSzPts val="1000"/>
              <a:buChar char="○"/>
              <a:defRPr sz="1000">
                <a:solidFill>
                  <a:schemeClr val="dk1"/>
                </a:solidFill>
              </a:defRPr>
            </a:lvl8pPr>
            <a:lvl9pPr indent="-292100" lvl="8" marL="4114800" rtl="0">
              <a:spcBef>
                <a:spcPts val="0"/>
              </a:spcBef>
              <a:spcAft>
                <a:spcPts val="0"/>
              </a:spcAft>
              <a:buClr>
                <a:schemeClr val="dk1"/>
              </a:buClr>
              <a:buSzPts val="1000"/>
              <a:buChar char="■"/>
              <a:defRPr sz="1000">
                <a:solidFill>
                  <a:schemeClr val="dk1"/>
                </a:solidFill>
              </a:defRPr>
            </a:lvl9pPr>
          </a:lstStyle>
          <a:p/>
        </p:txBody>
      </p:sp>
      <p:pic>
        <p:nvPicPr>
          <p:cNvPr id="166" name="Google Shape;166;p29"/>
          <p:cNvPicPr preferRelativeResize="0"/>
          <p:nvPr/>
        </p:nvPicPr>
        <p:blipFill>
          <a:blip r:embed="rId2">
            <a:alphaModFix/>
          </a:blip>
          <a:stretch>
            <a:fillRect/>
          </a:stretch>
        </p:blipFill>
        <p:spPr>
          <a:xfrm>
            <a:off x="8113453" y="4489275"/>
            <a:ext cx="866700" cy="535900"/>
          </a:xfrm>
          <a:prstGeom prst="rect">
            <a:avLst/>
          </a:prstGeom>
          <a:noFill/>
          <a:ln>
            <a:noFill/>
          </a:ln>
        </p:spPr>
      </p:pic>
      <p:sp>
        <p:nvSpPr>
          <p:cNvPr id="167" name="Google Shape;167;p29"/>
          <p:cNvSpPr/>
          <p:nvPr/>
        </p:nvSpPr>
        <p:spPr>
          <a:xfrm>
            <a:off x="1171807" y="1706086"/>
            <a:ext cx="1101600" cy="1101600"/>
          </a:xfrm>
          <a:prstGeom prst="ellipse">
            <a:avLst/>
          </a:prstGeom>
          <a:solidFill>
            <a:schemeClr val="accent1"/>
          </a:solidFill>
          <a:ln>
            <a:noFill/>
          </a:ln>
          <a:effectLst>
            <a:outerShdw blurRad="114300" rotWithShape="0" algn="bl" dir="4380000" dist="47625">
              <a:srgbClr val="000000">
                <a:alpha val="3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9"/>
          <p:cNvSpPr/>
          <p:nvPr/>
        </p:nvSpPr>
        <p:spPr>
          <a:xfrm>
            <a:off x="3983891" y="1729611"/>
            <a:ext cx="1101600" cy="1101600"/>
          </a:xfrm>
          <a:prstGeom prst="ellipse">
            <a:avLst/>
          </a:prstGeom>
          <a:solidFill>
            <a:schemeClr val="accent1"/>
          </a:solidFill>
          <a:ln>
            <a:noFill/>
          </a:ln>
          <a:effectLst>
            <a:outerShdw blurRad="114300" rotWithShape="0" algn="bl" dir="4380000" dist="47625">
              <a:srgbClr val="000000">
                <a:alpha val="3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9"/>
          <p:cNvSpPr/>
          <p:nvPr/>
        </p:nvSpPr>
        <p:spPr>
          <a:xfrm>
            <a:off x="6846246" y="1729611"/>
            <a:ext cx="1101600" cy="1101600"/>
          </a:xfrm>
          <a:prstGeom prst="ellipse">
            <a:avLst/>
          </a:prstGeom>
          <a:solidFill>
            <a:schemeClr val="accent1"/>
          </a:solidFill>
          <a:ln>
            <a:noFill/>
          </a:ln>
          <a:effectLst>
            <a:outerShdw blurRad="114300" rotWithShape="0" algn="bl" dir="4380000" dist="47625">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ster 2" showMasterSp="0">
  <p:cSld name="Master">
    <p:spTree>
      <p:nvGrpSpPr>
        <p:cNvPr id="170" name="Shape 170"/>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3">
  <p:cSld name="CUSTOM_2_1_1">
    <p:spTree>
      <p:nvGrpSpPr>
        <p:cNvPr id="171" name="Shape 171"/>
        <p:cNvGrpSpPr/>
        <p:nvPr/>
      </p:nvGrpSpPr>
      <p:grpSpPr>
        <a:xfrm>
          <a:off x="0" y="0"/>
          <a:ext cx="0" cy="0"/>
          <a:chOff x="0" y="0"/>
          <a:chExt cx="0" cy="0"/>
        </a:xfrm>
      </p:grpSpPr>
      <p:sp>
        <p:nvSpPr>
          <p:cNvPr id="172" name="Google Shape;172;p31"/>
          <p:cNvSpPr/>
          <p:nvPr/>
        </p:nvSpPr>
        <p:spPr>
          <a:xfrm>
            <a:off x="0" y="0"/>
            <a:ext cx="3575100" cy="5143500"/>
          </a:xfrm>
          <a:prstGeom prst="rect">
            <a:avLst/>
          </a:prstGeom>
          <a:solidFill>
            <a:schemeClr val="dk2"/>
          </a:solidFill>
          <a:ln>
            <a:noFill/>
          </a:ln>
        </p:spPr>
        <p:txBody>
          <a:bodyPr anchorCtr="0" anchor="ctr" bIns="68550" lIns="68550" spcFirstLastPara="1" rIns="68550" wrap="square" tIns="68550">
            <a:noAutofit/>
          </a:bodyPr>
          <a:lstStyle/>
          <a:p>
            <a:pPr indent="0" lvl="0" marL="0" marR="0" rtl="0" algn="l">
              <a:spcBef>
                <a:spcPts val="0"/>
              </a:spcBef>
              <a:spcAft>
                <a:spcPts val="0"/>
              </a:spcAft>
              <a:buNone/>
            </a:pPr>
            <a:r>
              <a:t/>
            </a:r>
            <a:endParaRPr sz="1350">
              <a:solidFill>
                <a:srgbClr val="000000"/>
              </a:solidFill>
              <a:latin typeface="Calibri"/>
              <a:ea typeface="Calibri"/>
              <a:cs typeface="Calibri"/>
              <a:sym typeface="Calibri"/>
            </a:endParaRPr>
          </a:p>
        </p:txBody>
      </p:sp>
      <p:sp>
        <p:nvSpPr>
          <p:cNvPr id="173" name="Google Shape;173;p31"/>
          <p:cNvSpPr txBox="1"/>
          <p:nvPr>
            <p:ph type="title"/>
          </p:nvPr>
        </p:nvSpPr>
        <p:spPr>
          <a:xfrm>
            <a:off x="468000" y="2042400"/>
            <a:ext cx="3107100" cy="1058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sz="3000">
                <a:solidFill>
                  <a:srgbClr val="FFFFFF"/>
                </a:solidFill>
              </a:defRPr>
            </a:lvl1pPr>
            <a:lvl2pPr lvl="1" rtl="0">
              <a:spcBef>
                <a:spcPts val="0"/>
              </a:spcBef>
              <a:spcAft>
                <a:spcPts val="0"/>
              </a:spcAft>
              <a:buNone/>
              <a:defRPr>
                <a:solidFill>
                  <a:srgbClr val="FFFFFF"/>
                </a:solidFill>
                <a:latin typeface="Roboto"/>
                <a:ea typeface="Roboto"/>
                <a:cs typeface="Roboto"/>
                <a:sym typeface="Roboto"/>
              </a:defRPr>
            </a:lvl2pPr>
            <a:lvl3pPr lvl="2" rtl="0">
              <a:spcBef>
                <a:spcPts val="0"/>
              </a:spcBef>
              <a:spcAft>
                <a:spcPts val="0"/>
              </a:spcAft>
              <a:buNone/>
              <a:defRPr>
                <a:solidFill>
                  <a:srgbClr val="FFFFFF"/>
                </a:solidFill>
                <a:latin typeface="Roboto"/>
                <a:ea typeface="Roboto"/>
                <a:cs typeface="Roboto"/>
                <a:sym typeface="Roboto"/>
              </a:defRPr>
            </a:lvl3pPr>
            <a:lvl4pPr lvl="3" rtl="0">
              <a:spcBef>
                <a:spcPts val="0"/>
              </a:spcBef>
              <a:spcAft>
                <a:spcPts val="0"/>
              </a:spcAft>
              <a:buNone/>
              <a:defRPr>
                <a:solidFill>
                  <a:srgbClr val="FFFFFF"/>
                </a:solidFill>
                <a:latin typeface="Roboto"/>
                <a:ea typeface="Roboto"/>
                <a:cs typeface="Roboto"/>
                <a:sym typeface="Roboto"/>
              </a:defRPr>
            </a:lvl4pPr>
            <a:lvl5pPr lvl="4" rtl="0">
              <a:spcBef>
                <a:spcPts val="0"/>
              </a:spcBef>
              <a:spcAft>
                <a:spcPts val="0"/>
              </a:spcAft>
              <a:buNone/>
              <a:defRPr>
                <a:solidFill>
                  <a:srgbClr val="FFFFFF"/>
                </a:solidFill>
                <a:latin typeface="Roboto"/>
                <a:ea typeface="Roboto"/>
                <a:cs typeface="Roboto"/>
                <a:sym typeface="Roboto"/>
              </a:defRPr>
            </a:lvl5pPr>
            <a:lvl6pPr lvl="5" rtl="0">
              <a:spcBef>
                <a:spcPts val="0"/>
              </a:spcBef>
              <a:spcAft>
                <a:spcPts val="0"/>
              </a:spcAft>
              <a:buNone/>
              <a:defRPr>
                <a:solidFill>
                  <a:srgbClr val="FFFFFF"/>
                </a:solidFill>
                <a:latin typeface="Roboto"/>
                <a:ea typeface="Roboto"/>
                <a:cs typeface="Roboto"/>
                <a:sym typeface="Roboto"/>
              </a:defRPr>
            </a:lvl6pPr>
            <a:lvl7pPr lvl="6" rtl="0">
              <a:spcBef>
                <a:spcPts val="0"/>
              </a:spcBef>
              <a:spcAft>
                <a:spcPts val="0"/>
              </a:spcAft>
              <a:buNone/>
              <a:defRPr>
                <a:solidFill>
                  <a:srgbClr val="FFFFFF"/>
                </a:solidFill>
                <a:latin typeface="Roboto"/>
                <a:ea typeface="Roboto"/>
                <a:cs typeface="Roboto"/>
                <a:sym typeface="Roboto"/>
              </a:defRPr>
            </a:lvl7pPr>
            <a:lvl8pPr lvl="7" rtl="0">
              <a:spcBef>
                <a:spcPts val="0"/>
              </a:spcBef>
              <a:spcAft>
                <a:spcPts val="0"/>
              </a:spcAft>
              <a:buNone/>
              <a:defRPr>
                <a:solidFill>
                  <a:srgbClr val="FFFFFF"/>
                </a:solidFill>
                <a:latin typeface="Roboto"/>
                <a:ea typeface="Roboto"/>
                <a:cs typeface="Roboto"/>
                <a:sym typeface="Roboto"/>
              </a:defRPr>
            </a:lvl8pPr>
            <a:lvl9pPr lvl="8" rtl="0">
              <a:spcBef>
                <a:spcPts val="0"/>
              </a:spcBef>
              <a:spcAft>
                <a:spcPts val="0"/>
              </a:spcAft>
              <a:buNone/>
              <a:defRPr>
                <a:solidFill>
                  <a:srgbClr val="FFFFFF"/>
                </a:solidFill>
                <a:latin typeface="Roboto"/>
                <a:ea typeface="Roboto"/>
                <a:cs typeface="Roboto"/>
                <a:sym typeface="Roboto"/>
              </a:defRPr>
            </a:lvl9pPr>
          </a:lstStyle>
          <a:p/>
        </p:txBody>
      </p:sp>
      <p:sp>
        <p:nvSpPr>
          <p:cNvPr id="174" name="Google Shape;174;p31"/>
          <p:cNvSpPr txBox="1"/>
          <p:nvPr>
            <p:ph idx="1" type="body"/>
          </p:nvPr>
        </p:nvSpPr>
        <p:spPr>
          <a:xfrm>
            <a:off x="4019625" y="651675"/>
            <a:ext cx="4706400" cy="3837600"/>
          </a:xfrm>
          <a:prstGeom prst="rect">
            <a:avLst/>
          </a:prstGeom>
        </p:spPr>
        <p:txBody>
          <a:bodyPr anchorCtr="0" anchor="ctr" bIns="91425" lIns="91425" spcFirstLastPara="1" rIns="91425" wrap="square" tIns="91425">
            <a:normAutofit/>
          </a:bodyPr>
          <a:lstStyle>
            <a:lvl1pPr indent="-406400" lvl="0" marL="457200" rtl="0">
              <a:spcBef>
                <a:spcPts val="0"/>
              </a:spcBef>
              <a:spcAft>
                <a:spcPts val="0"/>
              </a:spcAft>
              <a:buClr>
                <a:schemeClr val="dk1"/>
              </a:buClr>
              <a:buSzPts val="2800"/>
              <a:buFont typeface="Roboto Light"/>
              <a:buAutoNum type="arabicPeriod"/>
              <a:defRPr sz="2800">
                <a:solidFill>
                  <a:schemeClr val="dk1"/>
                </a:solidFill>
                <a:latin typeface="Roboto Light"/>
                <a:ea typeface="Roboto Light"/>
                <a:cs typeface="Roboto Light"/>
                <a:sym typeface="Roboto Light"/>
              </a:defRPr>
            </a:lvl1pPr>
            <a:lvl2pPr indent="-381000" lvl="1" marL="914400" rtl="0">
              <a:spcBef>
                <a:spcPts val="0"/>
              </a:spcBef>
              <a:spcAft>
                <a:spcPts val="0"/>
              </a:spcAft>
              <a:buClr>
                <a:schemeClr val="dk1"/>
              </a:buClr>
              <a:buSzPts val="2400"/>
              <a:buFont typeface="Roboto Light"/>
              <a:buAutoNum type="alphaLcPeriod"/>
              <a:defRPr sz="2400">
                <a:solidFill>
                  <a:schemeClr val="dk1"/>
                </a:solidFill>
                <a:latin typeface="Roboto Light"/>
                <a:ea typeface="Roboto Light"/>
                <a:cs typeface="Roboto Light"/>
                <a:sym typeface="Roboto Light"/>
              </a:defRPr>
            </a:lvl2pPr>
            <a:lvl3pPr indent="-342900" lvl="2" marL="1371600" rtl="0">
              <a:spcBef>
                <a:spcPts val="0"/>
              </a:spcBef>
              <a:spcAft>
                <a:spcPts val="0"/>
              </a:spcAft>
              <a:buClr>
                <a:schemeClr val="dk1"/>
              </a:buClr>
              <a:buSzPts val="1800"/>
              <a:buFont typeface="Roboto Light"/>
              <a:buChar char="■"/>
              <a:defRPr sz="1800">
                <a:solidFill>
                  <a:schemeClr val="dk1"/>
                </a:solidFill>
                <a:latin typeface="Roboto Light"/>
                <a:ea typeface="Roboto Light"/>
                <a:cs typeface="Roboto Light"/>
                <a:sym typeface="Roboto Light"/>
              </a:defRPr>
            </a:lvl3pPr>
            <a:lvl4pPr indent="-330200" lvl="3" marL="1828800" rtl="0">
              <a:spcBef>
                <a:spcPts val="0"/>
              </a:spcBef>
              <a:spcAft>
                <a:spcPts val="0"/>
              </a:spcAft>
              <a:buClr>
                <a:schemeClr val="dk1"/>
              </a:buClr>
              <a:buSzPts val="1600"/>
              <a:buFont typeface="Roboto Light"/>
              <a:buChar char="○"/>
              <a:defRPr sz="1600">
                <a:solidFill>
                  <a:schemeClr val="dk1"/>
                </a:solidFill>
                <a:latin typeface="Roboto Light"/>
                <a:ea typeface="Roboto Light"/>
                <a:cs typeface="Roboto Light"/>
                <a:sym typeface="Roboto Light"/>
              </a:defRPr>
            </a:lvl4pPr>
            <a:lvl5pPr indent="-317500" lvl="4" marL="2286000" rtl="0">
              <a:spcBef>
                <a:spcPts val="0"/>
              </a:spcBef>
              <a:spcAft>
                <a:spcPts val="0"/>
              </a:spcAft>
              <a:buClr>
                <a:schemeClr val="dk1"/>
              </a:buClr>
              <a:buSzPts val="1400"/>
              <a:buFont typeface="Roboto Light"/>
              <a:buChar char="‣"/>
              <a:defRPr>
                <a:solidFill>
                  <a:schemeClr val="dk1"/>
                </a:solidFill>
                <a:latin typeface="Roboto Light"/>
                <a:ea typeface="Roboto Light"/>
                <a:cs typeface="Roboto Light"/>
                <a:sym typeface="Roboto Light"/>
              </a:defRPr>
            </a:lvl5pPr>
            <a:lvl6pPr indent="-317500" lvl="5" marL="2743200" rtl="0">
              <a:spcBef>
                <a:spcPts val="0"/>
              </a:spcBef>
              <a:spcAft>
                <a:spcPts val="0"/>
              </a:spcAft>
              <a:buClr>
                <a:schemeClr val="dk1"/>
              </a:buClr>
              <a:buSzPts val="1400"/>
              <a:buFont typeface="Roboto Light"/>
              <a:buChar char="⁃"/>
              <a:defRPr>
                <a:solidFill>
                  <a:schemeClr val="dk1"/>
                </a:solidFill>
                <a:latin typeface="Roboto Light"/>
                <a:ea typeface="Roboto Light"/>
                <a:cs typeface="Roboto Light"/>
                <a:sym typeface="Roboto Light"/>
              </a:defRPr>
            </a:lvl6pPr>
            <a:lvl7pPr indent="-317500" lvl="6" marL="3200400" rtl="0">
              <a:spcBef>
                <a:spcPts val="0"/>
              </a:spcBef>
              <a:spcAft>
                <a:spcPts val="0"/>
              </a:spcAft>
              <a:buClr>
                <a:schemeClr val="dk1"/>
              </a:buClr>
              <a:buSzPts val="1400"/>
              <a:buFont typeface="Roboto Light"/>
              <a:buChar char="⁃"/>
              <a:defRPr>
                <a:solidFill>
                  <a:schemeClr val="dk1"/>
                </a:solidFill>
                <a:latin typeface="Roboto Light"/>
                <a:ea typeface="Roboto Light"/>
                <a:cs typeface="Roboto Light"/>
                <a:sym typeface="Roboto Light"/>
              </a:defRPr>
            </a:lvl7pPr>
            <a:lvl8pPr indent="-317500" lvl="7" marL="3657600" rtl="0">
              <a:spcBef>
                <a:spcPts val="0"/>
              </a:spcBef>
              <a:spcAft>
                <a:spcPts val="0"/>
              </a:spcAft>
              <a:buClr>
                <a:schemeClr val="dk1"/>
              </a:buClr>
              <a:buSzPts val="1400"/>
              <a:buFont typeface="Roboto Light"/>
              <a:buChar char="⁃"/>
              <a:defRPr>
                <a:solidFill>
                  <a:schemeClr val="dk1"/>
                </a:solidFill>
                <a:latin typeface="Roboto Light"/>
                <a:ea typeface="Roboto Light"/>
                <a:cs typeface="Roboto Light"/>
                <a:sym typeface="Roboto Light"/>
              </a:defRPr>
            </a:lvl8pPr>
            <a:lvl9pPr indent="-317500" lvl="8" marL="4114800" rtl="0">
              <a:spcBef>
                <a:spcPts val="0"/>
              </a:spcBef>
              <a:spcAft>
                <a:spcPts val="0"/>
              </a:spcAft>
              <a:buClr>
                <a:schemeClr val="dk1"/>
              </a:buClr>
              <a:buSzPts val="1400"/>
              <a:buFont typeface="Roboto Light"/>
              <a:buChar char="⁃"/>
              <a:defRPr>
                <a:solidFill>
                  <a:schemeClr val="dk1"/>
                </a:solidFill>
                <a:latin typeface="Roboto Light"/>
                <a:ea typeface="Roboto Light"/>
                <a:cs typeface="Roboto Light"/>
                <a:sym typeface="Roboto Light"/>
              </a:defRPr>
            </a:lvl9pPr>
          </a:lstStyle>
          <a:p/>
        </p:txBody>
      </p:sp>
      <p:pic>
        <p:nvPicPr>
          <p:cNvPr id="175" name="Google Shape;175;p31"/>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i-Colour Background">
  <p:cSld name="CUSTOM_1">
    <p:bg>
      <p:bgPr>
        <a:solidFill>
          <a:schemeClr val="dk2"/>
        </a:solidFill>
      </p:bgPr>
    </p:bg>
    <p:spTree>
      <p:nvGrpSpPr>
        <p:cNvPr id="176" name="Shape 176"/>
        <p:cNvGrpSpPr/>
        <p:nvPr/>
      </p:nvGrpSpPr>
      <p:grpSpPr>
        <a:xfrm>
          <a:off x="0" y="0"/>
          <a:ext cx="0" cy="0"/>
          <a:chOff x="0" y="0"/>
          <a:chExt cx="0" cy="0"/>
        </a:xfrm>
      </p:grpSpPr>
      <p:sp>
        <p:nvSpPr>
          <p:cNvPr id="177" name="Google Shape;177;p32"/>
          <p:cNvSpPr/>
          <p:nvPr/>
        </p:nvSpPr>
        <p:spPr>
          <a:xfrm>
            <a:off x="2942700" y="0"/>
            <a:ext cx="31323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32"/>
          <p:cNvSpPr/>
          <p:nvPr/>
        </p:nvSpPr>
        <p:spPr>
          <a:xfrm>
            <a:off x="6065925" y="0"/>
            <a:ext cx="31323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9" name="Google Shape;179;p32"/>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Black Logo">
  <p:cSld name="CUSTOM_4_1_1_2">
    <p:bg>
      <p:bgPr>
        <a:solidFill>
          <a:srgbClr val="FFFFFF"/>
        </a:solidFill>
      </p:bgPr>
    </p:bg>
    <p:spTree>
      <p:nvGrpSpPr>
        <p:cNvPr id="180" name="Shape 180"/>
        <p:cNvGrpSpPr/>
        <p:nvPr/>
      </p:nvGrpSpPr>
      <p:grpSpPr>
        <a:xfrm>
          <a:off x="0" y="0"/>
          <a:ext cx="0" cy="0"/>
          <a:chOff x="0" y="0"/>
          <a:chExt cx="0" cy="0"/>
        </a:xfrm>
      </p:grpSpPr>
      <p:pic>
        <p:nvPicPr>
          <p:cNvPr id="181" name="Google Shape;181;p33"/>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ttom Split">
  <p:cSld name="CUSTOM_11">
    <p:spTree>
      <p:nvGrpSpPr>
        <p:cNvPr id="182" name="Shape 182"/>
        <p:cNvGrpSpPr/>
        <p:nvPr/>
      </p:nvGrpSpPr>
      <p:grpSpPr>
        <a:xfrm>
          <a:off x="0" y="0"/>
          <a:ext cx="0" cy="0"/>
          <a:chOff x="0" y="0"/>
          <a:chExt cx="0" cy="0"/>
        </a:xfrm>
      </p:grpSpPr>
      <p:sp>
        <p:nvSpPr>
          <p:cNvPr id="183" name="Google Shape;183;p34"/>
          <p:cNvSpPr/>
          <p:nvPr/>
        </p:nvSpPr>
        <p:spPr>
          <a:xfrm>
            <a:off x="0" y="4065625"/>
            <a:ext cx="9144000" cy="1085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34"/>
          <p:cNvSpPr txBox="1"/>
          <p:nvPr>
            <p:ph type="title"/>
          </p:nvPr>
        </p:nvSpPr>
        <p:spPr>
          <a:xfrm>
            <a:off x="546775" y="445025"/>
            <a:ext cx="8251800" cy="12168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Clr>
                <a:schemeClr val="lt1"/>
              </a:buClr>
              <a:buSzPts val="2800"/>
              <a:buNone/>
              <a:defRPr>
                <a:solidFill>
                  <a:schemeClr val="lt1"/>
                </a:solidFill>
                <a:latin typeface="Proxima Nova"/>
                <a:ea typeface="Proxima Nova"/>
                <a:cs typeface="Proxima Nova"/>
                <a:sym typeface="Proxima Nova"/>
              </a:defRPr>
            </a:lvl2pPr>
            <a:lvl3pPr lvl="2" rtl="0">
              <a:spcBef>
                <a:spcPts val="0"/>
              </a:spcBef>
              <a:spcAft>
                <a:spcPts val="0"/>
              </a:spcAft>
              <a:buClr>
                <a:schemeClr val="lt1"/>
              </a:buClr>
              <a:buSzPts val="2800"/>
              <a:buNone/>
              <a:defRPr>
                <a:solidFill>
                  <a:schemeClr val="lt1"/>
                </a:solidFill>
                <a:latin typeface="Proxima Nova"/>
                <a:ea typeface="Proxima Nova"/>
                <a:cs typeface="Proxima Nova"/>
                <a:sym typeface="Proxima Nova"/>
              </a:defRPr>
            </a:lvl3pPr>
            <a:lvl4pPr lvl="3" rtl="0">
              <a:spcBef>
                <a:spcPts val="0"/>
              </a:spcBef>
              <a:spcAft>
                <a:spcPts val="0"/>
              </a:spcAft>
              <a:buClr>
                <a:schemeClr val="lt1"/>
              </a:buClr>
              <a:buSzPts val="2800"/>
              <a:buNone/>
              <a:defRPr>
                <a:solidFill>
                  <a:schemeClr val="lt1"/>
                </a:solidFill>
                <a:latin typeface="Proxima Nova"/>
                <a:ea typeface="Proxima Nova"/>
                <a:cs typeface="Proxima Nova"/>
                <a:sym typeface="Proxima Nova"/>
              </a:defRPr>
            </a:lvl4pPr>
            <a:lvl5pPr lvl="4" rtl="0">
              <a:spcBef>
                <a:spcPts val="0"/>
              </a:spcBef>
              <a:spcAft>
                <a:spcPts val="0"/>
              </a:spcAft>
              <a:buClr>
                <a:schemeClr val="lt1"/>
              </a:buClr>
              <a:buSzPts val="2800"/>
              <a:buNone/>
              <a:defRPr>
                <a:solidFill>
                  <a:schemeClr val="lt1"/>
                </a:solidFill>
                <a:latin typeface="Proxima Nova"/>
                <a:ea typeface="Proxima Nova"/>
                <a:cs typeface="Proxima Nova"/>
                <a:sym typeface="Proxima Nova"/>
              </a:defRPr>
            </a:lvl5pPr>
            <a:lvl6pPr lvl="5" rtl="0">
              <a:spcBef>
                <a:spcPts val="0"/>
              </a:spcBef>
              <a:spcAft>
                <a:spcPts val="0"/>
              </a:spcAft>
              <a:buClr>
                <a:schemeClr val="lt1"/>
              </a:buClr>
              <a:buSzPts val="2800"/>
              <a:buNone/>
              <a:defRPr>
                <a:solidFill>
                  <a:schemeClr val="lt1"/>
                </a:solidFill>
                <a:latin typeface="Proxima Nova"/>
                <a:ea typeface="Proxima Nova"/>
                <a:cs typeface="Proxima Nova"/>
                <a:sym typeface="Proxima Nova"/>
              </a:defRPr>
            </a:lvl6pPr>
            <a:lvl7pPr lvl="6" rtl="0">
              <a:spcBef>
                <a:spcPts val="0"/>
              </a:spcBef>
              <a:spcAft>
                <a:spcPts val="0"/>
              </a:spcAft>
              <a:buClr>
                <a:schemeClr val="lt1"/>
              </a:buClr>
              <a:buSzPts val="2800"/>
              <a:buNone/>
              <a:defRPr>
                <a:solidFill>
                  <a:schemeClr val="lt1"/>
                </a:solidFill>
                <a:latin typeface="Proxima Nova"/>
                <a:ea typeface="Proxima Nova"/>
                <a:cs typeface="Proxima Nova"/>
                <a:sym typeface="Proxima Nova"/>
              </a:defRPr>
            </a:lvl7pPr>
            <a:lvl8pPr lvl="7" rtl="0">
              <a:spcBef>
                <a:spcPts val="0"/>
              </a:spcBef>
              <a:spcAft>
                <a:spcPts val="0"/>
              </a:spcAft>
              <a:buClr>
                <a:schemeClr val="lt1"/>
              </a:buClr>
              <a:buSzPts val="2800"/>
              <a:buNone/>
              <a:defRPr>
                <a:solidFill>
                  <a:schemeClr val="lt1"/>
                </a:solidFill>
                <a:latin typeface="Proxima Nova"/>
                <a:ea typeface="Proxima Nova"/>
                <a:cs typeface="Proxima Nova"/>
                <a:sym typeface="Proxima Nova"/>
              </a:defRPr>
            </a:lvl8pPr>
            <a:lvl9pPr lvl="8" rtl="0">
              <a:spcBef>
                <a:spcPts val="0"/>
              </a:spcBef>
              <a:spcAft>
                <a:spcPts val="0"/>
              </a:spcAft>
              <a:buClr>
                <a:schemeClr val="lt1"/>
              </a:buClr>
              <a:buSzPts val="2800"/>
              <a:buNone/>
              <a:defRPr>
                <a:solidFill>
                  <a:schemeClr val="lt1"/>
                </a:solidFill>
                <a:latin typeface="Proxima Nova"/>
                <a:ea typeface="Proxima Nova"/>
                <a:cs typeface="Proxima Nova"/>
                <a:sym typeface="Proxima Nova"/>
              </a:defRPr>
            </a:lvl9pPr>
          </a:lstStyle>
          <a:p/>
        </p:txBody>
      </p:sp>
      <p:pic>
        <p:nvPicPr>
          <p:cNvPr id="185" name="Google Shape;185;p34"/>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Split">
  <p:cSld name="CUSTOM_8">
    <p:bg>
      <p:bgPr>
        <a:solidFill>
          <a:schemeClr val="dk2"/>
        </a:solidFill>
      </p:bgPr>
    </p:bg>
    <p:spTree>
      <p:nvGrpSpPr>
        <p:cNvPr id="186" name="Shape 186"/>
        <p:cNvGrpSpPr/>
        <p:nvPr/>
      </p:nvGrpSpPr>
      <p:grpSpPr>
        <a:xfrm>
          <a:off x="0" y="0"/>
          <a:ext cx="0" cy="0"/>
          <a:chOff x="0" y="0"/>
          <a:chExt cx="0" cy="0"/>
        </a:xfrm>
      </p:grpSpPr>
      <p:sp>
        <p:nvSpPr>
          <p:cNvPr id="187" name="Google Shape;187;p35"/>
          <p:cNvSpPr/>
          <p:nvPr/>
        </p:nvSpPr>
        <p:spPr>
          <a:xfrm>
            <a:off x="0" y="3620025"/>
            <a:ext cx="9149100" cy="1523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8" name="Google Shape;188;p35"/>
          <p:cNvCxnSpPr/>
          <p:nvPr/>
        </p:nvCxnSpPr>
        <p:spPr>
          <a:xfrm rot="10800000">
            <a:off x="1969700" y="3919800"/>
            <a:ext cx="0" cy="752400"/>
          </a:xfrm>
          <a:prstGeom prst="straightConnector1">
            <a:avLst/>
          </a:prstGeom>
          <a:noFill/>
          <a:ln cap="flat" cmpd="sng" w="9525">
            <a:solidFill>
              <a:srgbClr val="DFE2DD"/>
            </a:solidFill>
            <a:prstDash val="solid"/>
            <a:round/>
            <a:headEnd len="med" w="med" type="none"/>
            <a:tailEnd len="med" w="med" type="none"/>
          </a:ln>
        </p:spPr>
      </p:cxnSp>
      <p:cxnSp>
        <p:nvCxnSpPr>
          <p:cNvPr id="189" name="Google Shape;189;p35"/>
          <p:cNvCxnSpPr/>
          <p:nvPr/>
        </p:nvCxnSpPr>
        <p:spPr>
          <a:xfrm rot="10800000">
            <a:off x="3750875" y="3919800"/>
            <a:ext cx="0" cy="752400"/>
          </a:xfrm>
          <a:prstGeom prst="straightConnector1">
            <a:avLst/>
          </a:prstGeom>
          <a:noFill/>
          <a:ln cap="flat" cmpd="sng" w="9525">
            <a:solidFill>
              <a:srgbClr val="DFE2DD"/>
            </a:solidFill>
            <a:prstDash val="solid"/>
            <a:round/>
            <a:headEnd len="med" w="med" type="none"/>
            <a:tailEnd len="med" w="med" type="none"/>
          </a:ln>
        </p:spPr>
      </p:cxnSp>
      <p:cxnSp>
        <p:nvCxnSpPr>
          <p:cNvPr id="190" name="Google Shape;190;p35"/>
          <p:cNvCxnSpPr/>
          <p:nvPr/>
        </p:nvCxnSpPr>
        <p:spPr>
          <a:xfrm rot="10800000">
            <a:off x="5503475" y="3919800"/>
            <a:ext cx="0" cy="752400"/>
          </a:xfrm>
          <a:prstGeom prst="straightConnector1">
            <a:avLst/>
          </a:prstGeom>
          <a:noFill/>
          <a:ln cap="flat" cmpd="sng" w="9525">
            <a:solidFill>
              <a:srgbClr val="DFE2DD"/>
            </a:solidFill>
            <a:prstDash val="solid"/>
            <a:round/>
            <a:headEnd len="med" w="med" type="none"/>
            <a:tailEnd len="med" w="med" type="none"/>
          </a:ln>
        </p:spPr>
      </p:cxnSp>
      <p:cxnSp>
        <p:nvCxnSpPr>
          <p:cNvPr id="191" name="Google Shape;191;p35"/>
          <p:cNvCxnSpPr/>
          <p:nvPr/>
        </p:nvCxnSpPr>
        <p:spPr>
          <a:xfrm rot="10800000">
            <a:off x="7308450" y="3919800"/>
            <a:ext cx="0" cy="752400"/>
          </a:xfrm>
          <a:prstGeom prst="straightConnector1">
            <a:avLst/>
          </a:prstGeom>
          <a:noFill/>
          <a:ln cap="flat" cmpd="sng" w="9525">
            <a:solidFill>
              <a:srgbClr val="DFE2DD"/>
            </a:solidFill>
            <a:prstDash val="solid"/>
            <a:round/>
            <a:headEnd len="med" w="med" type="none"/>
            <a:tailEnd len="med" w="med" type="none"/>
          </a:ln>
        </p:spPr>
      </p:cxnSp>
      <p:pic>
        <p:nvPicPr>
          <p:cNvPr id="192" name="Google Shape;192;p35"/>
          <p:cNvPicPr preferRelativeResize="0"/>
          <p:nvPr/>
        </p:nvPicPr>
        <p:blipFill>
          <a:blip r:embed="rId2">
            <a:alphaModFix/>
          </a:blip>
          <a:stretch>
            <a:fillRect/>
          </a:stretch>
        </p:blipFill>
        <p:spPr>
          <a:xfrm>
            <a:off x="8113453" y="4489275"/>
            <a:ext cx="866700" cy="535900"/>
          </a:xfrm>
          <a:prstGeom prst="rect">
            <a:avLst/>
          </a:prstGeom>
          <a:noFill/>
          <a:ln>
            <a:noFill/>
          </a:ln>
        </p:spPr>
      </p:pic>
      <p:sp>
        <p:nvSpPr>
          <p:cNvPr id="193" name="Google Shape;193;p35"/>
          <p:cNvSpPr txBox="1"/>
          <p:nvPr>
            <p:ph type="title"/>
          </p:nvPr>
        </p:nvSpPr>
        <p:spPr>
          <a:xfrm>
            <a:off x="956850" y="446050"/>
            <a:ext cx="7280700" cy="13668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2600"/>
              <a:buNone/>
              <a:defRPr sz="2600">
                <a:solidFill>
                  <a:schemeClr val="lt1"/>
                </a:solidFill>
              </a:defRPr>
            </a:lvl1pPr>
            <a:lvl2pPr lvl="1" rtl="0">
              <a:spcBef>
                <a:spcPts val="0"/>
              </a:spcBef>
              <a:spcAft>
                <a:spcPts val="0"/>
              </a:spcAft>
              <a:buSzPts val="2800"/>
              <a:buNone/>
              <a:defRPr>
                <a:latin typeface="Proxima Nova"/>
                <a:ea typeface="Proxima Nova"/>
                <a:cs typeface="Proxima Nova"/>
                <a:sym typeface="Proxima Nova"/>
              </a:defRPr>
            </a:lvl2pPr>
            <a:lvl3pPr lvl="2" rtl="0">
              <a:spcBef>
                <a:spcPts val="0"/>
              </a:spcBef>
              <a:spcAft>
                <a:spcPts val="0"/>
              </a:spcAft>
              <a:buSzPts val="2800"/>
              <a:buNone/>
              <a:defRPr>
                <a:latin typeface="Proxima Nova"/>
                <a:ea typeface="Proxima Nova"/>
                <a:cs typeface="Proxima Nova"/>
                <a:sym typeface="Proxima Nova"/>
              </a:defRPr>
            </a:lvl3pPr>
            <a:lvl4pPr lvl="3" rtl="0">
              <a:spcBef>
                <a:spcPts val="0"/>
              </a:spcBef>
              <a:spcAft>
                <a:spcPts val="0"/>
              </a:spcAft>
              <a:buSzPts val="2800"/>
              <a:buNone/>
              <a:defRPr>
                <a:latin typeface="Proxima Nova"/>
                <a:ea typeface="Proxima Nova"/>
                <a:cs typeface="Proxima Nova"/>
                <a:sym typeface="Proxima Nova"/>
              </a:defRPr>
            </a:lvl4pPr>
            <a:lvl5pPr lvl="4" rtl="0">
              <a:spcBef>
                <a:spcPts val="0"/>
              </a:spcBef>
              <a:spcAft>
                <a:spcPts val="0"/>
              </a:spcAft>
              <a:buSzPts val="2800"/>
              <a:buNone/>
              <a:defRPr>
                <a:latin typeface="Proxima Nova"/>
                <a:ea typeface="Proxima Nova"/>
                <a:cs typeface="Proxima Nova"/>
                <a:sym typeface="Proxima Nova"/>
              </a:defRPr>
            </a:lvl5pPr>
            <a:lvl6pPr lvl="5" rtl="0">
              <a:spcBef>
                <a:spcPts val="0"/>
              </a:spcBef>
              <a:spcAft>
                <a:spcPts val="0"/>
              </a:spcAft>
              <a:buSzPts val="2800"/>
              <a:buNone/>
              <a:defRPr>
                <a:latin typeface="Proxima Nova"/>
                <a:ea typeface="Proxima Nova"/>
                <a:cs typeface="Proxima Nova"/>
                <a:sym typeface="Proxima Nova"/>
              </a:defRPr>
            </a:lvl6pPr>
            <a:lvl7pPr lvl="6" rtl="0">
              <a:spcBef>
                <a:spcPts val="0"/>
              </a:spcBef>
              <a:spcAft>
                <a:spcPts val="0"/>
              </a:spcAft>
              <a:buSzPts val="2800"/>
              <a:buNone/>
              <a:defRPr>
                <a:latin typeface="Proxima Nova"/>
                <a:ea typeface="Proxima Nova"/>
                <a:cs typeface="Proxima Nova"/>
                <a:sym typeface="Proxima Nova"/>
              </a:defRPr>
            </a:lvl7pPr>
            <a:lvl8pPr lvl="7" rtl="0">
              <a:spcBef>
                <a:spcPts val="0"/>
              </a:spcBef>
              <a:spcAft>
                <a:spcPts val="0"/>
              </a:spcAft>
              <a:buSzPts val="2800"/>
              <a:buNone/>
              <a:defRPr>
                <a:latin typeface="Proxima Nova"/>
                <a:ea typeface="Proxima Nova"/>
                <a:cs typeface="Proxima Nova"/>
                <a:sym typeface="Proxima Nova"/>
              </a:defRPr>
            </a:lvl8pPr>
            <a:lvl9pPr lvl="8" rtl="0">
              <a:spcBef>
                <a:spcPts val="0"/>
              </a:spcBef>
              <a:spcAft>
                <a:spcPts val="0"/>
              </a:spcAft>
              <a:buSzPts val="2800"/>
              <a:buNone/>
              <a:defRPr>
                <a:latin typeface="Proxima Nova"/>
                <a:ea typeface="Proxima Nova"/>
                <a:cs typeface="Proxima Nova"/>
                <a:sym typeface="Proxima Nova"/>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7">
    <p:spTree>
      <p:nvGrpSpPr>
        <p:cNvPr id="194" name="Shape 194"/>
        <p:cNvGrpSpPr/>
        <p:nvPr/>
      </p:nvGrpSpPr>
      <p:grpSpPr>
        <a:xfrm>
          <a:off x="0" y="0"/>
          <a:ext cx="0" cy="0"/>
          <a:chOff x="0" y="0"/>
          <a:chExt cx="0" cy="0"/>
        </a:xfrm>
      </p:grpSpPr>
      <p:sp>
        <p:nvSpPr>
          <p:cNvPr id="195" name="Google Shape;195;p36"/>
          <p:cNvSpPr txBox="1"/>
          <p:nvPr>
            <p:ph type="title"/>
          </p:nvPr>
        </p:nvSpPr>
        <p:spPr>
          <a:xfrm>
            <a:off x="5237475" y="784650"/>
            <a:ext cx="35949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2"/>
              </a:buClr>
              <a:buSzPts val="2700"/>
              <a:buNone/>
              <a:defRPr sz="2700">
                <a:solidFill>
                  <a:schemeClr val="dk2"/>
                </a:solidFill>
              </a:defRPr>
            </a:lvl1pPr>
            <a:lvl2pPr lvl="1" rtl="0">
              <a:spcBef>
                <a:spcPts val="0"/>
              </a:spcBef>
              <a:spcAft>
                <a:spcPts val="0"/>
              </a:spcAft>
              <a:buClr>
                <a:schemeClr val="dk2"/>
              </a:buClr>
              <a:buSzPts val="2800"/>
              <a:buNone/>
              <a:defRPr>
                <a:solidFill>
                  <a:schemeClr val="dk2"/>
                </a:solidFill>
                <a:latin typeface="Proxima Nova"/>
                <a:ea typeface="Proxima Nova"/>
                <a:cs typeface="Proxima Nova"/>
                <a:sym typeface="Proxima Nova"/>
              </a:defRPr>
            </a:lvl2pPr>
            <a:lvl3pPr lvl="2" rtl="0">
              <a:spcBef>
                <a:spcPts val="0"/>
              </a:spcBef>
              <a:spcAft>
                <a:spcPts val="0"/>
              </a:spcAft>
              <a:buClr>
                <a:schemeClr val="dk2"/>
              </a:buClr>
              <a:buSzPts val="2800"/>
              <a:buNone/>
              <a:defRPr>
                <a:solidFill>
                  <a:schemeClr val="dk2"/>
                </a:solidFill>
                <a:latin typeface="Proxima Nova"/>
                <a:ea typeface="Proxima Nova"/>
                <a:cs typeface="Proxima Nova"/>
                <a:sym typeface="Proxima Nova"/>
              </a:defRPr>
            </a:lvl3pPr>
            <a:lvl4pPr lvl="3" rtl="0">
              <a:spcBef>
                <a:spcPts val="0"/>
              </a:spcBef>
              <a:spcAft>
                <a:spcPts val="0"/>
              </a:spcAft>
              <a:buClr>
                <a:schemeClr val="dk2"/>
              </a:buClr>
              <a:buSzPts val="2800"/>
              <a:buNone/>
              <a:defRPr>
                <a:solidFill>
                  <a:schemeClr val="dk2"/>
                </a:solidFill>
                <a:latin typeface="Proxima Nova"/>
                <a:ea typeface="Proxima Nova"/>
                <a:cs typeface="Proxima Nova"/>
                <a:sym typeface="Proxima Nova"/>
              </a:defRPr>
            </a:lvl4pPr>
            <a:lvl5pPr lvl="4" rtl="0">
              <a:spcBef>
                <a:spcPts val="0"/>
              </a:spcBef>
              <a:spcAft>
                <a:spcPts val="0"/>
              </a:spcAft>
              <a:buClr>
                <a:schemeClr val="dk2"/>
              </a:buClr>
              <a:buSzPts val="2800"/>
              <a:buNone/>
              <a:defRPr>
                <a:solidFill>
                  <a:schemeClr val="dk2"/>
                </a:solidFill>
                <a:latin typeface="Proxima Nova"/>
                <a:ea typeface="Proxima Nova"/>
                <a:cs typeface="Proxima Nova"/>
                <a:sym typeface="Proxima Nova"/>
              </a:defRPr>
            </a:lvl5pPr>
            <a:lvl6pPr lvl="5" rtl="0">
              <a:spcBef>
                <a:spcPts val="0"/>
              </a:spcBef>
              <a:spcAft>
                <a:spcPts val="0"/>
              </a:spcAft>
              <a:buClr>
                <a:schemeClr val="dk2"/>
              </a:buClr>
              <a:buSzPts val="2800"/>
              <a:buNone/>
              <a:defRPr>
                <a:solidFill>
                  <a:schemeClr val="dk2"/>
                </a:solidFill>
                <a:latin typeface="Proxima Nova"/>
                <a:ea typeface="Proxima Nova"/>
                <a:cs typeface="Proxima Nova"/>
                <a:sym typeface="Proxima Nova"/>
              </a:defRPr>
            </a:lvl6pPr>
            <a:lvl7pPr lvl="6" rtl="0">
              <a:spcBef>
                <a:spcPts val="0"/>
              </a:spcBef>
              <a:spcAft>
                <a:spcPts val="0"/>
              </a:spcAft>
              <a:buClr>
                <a:schemeClr val="dk2"/>
              </a:buClr>
              <a:buSzPts val="2800"/>
              <a:buNone/>
              <a:defRPr>
                <a:solidFill>
                  <a:schemeClr val="dk2"/>
                </a:solidFill>
                <a:latin typeface="Proxima Nova"/>
                <a:ea typeface="Proxima Nova"/>
                <a:cs typeface="Proxima Nova"/>
                <a:sym typeface="Proxima Nova"/>
              </a:defRPr>
            </a:lvl7pPr>
            <a:lvl8pPr lvl="7" rtl="0">
              <a:spcBef>
                <a:spcPts val="0"/>
              </a:spcBef>
              <a:spcAft>
                <a:spcPts val="0"/>
              </a:spcAft>
              <a:buClr>
                <a:schemeClr val="dk2"/>
              </a:buClr>
              <a:buSzPts val="2800"/>
              <a:buNone/>
              <a:defRPr>
                <a:solidFill>
                  <a:schemeClr val="dk2"/>
                </a:solidFill>
                <a:latin typeface="Proxima Nova"/>
                <a:ea typeface="Proxima Nova"/>
                <a:cs typeface="Proxima Nova"/>
                <a:sym typeface="Proxima Nova"/>
              </a:defRPr>
            </a:lvl8pPr>
            <a:lvl9pPr lvl="8" rtl="0">
              <a:spcBef>
                <a:spcPts val="0"/>
              </a:spcBef>
              <a:spcAft>
                <a:spcPts val="0"/>
              </a:spcAft>
              <a:buClr>
                <a:schemeClr val="dk2"/>
              </a:buClr>
              <a:buSzPts val="2800"/>
              <a:buNone/>
              <a:defRPr>
                <a:solidFill>
                  <a:schemeClr val="dk2"/>
                </a:solidFill>
                <a:latin typeface="Proxima Nova"/>
                <a:ea typeface="Proxima Nova"/>
                <a:cs typeface="Proxima Nova"/>
                <a:sym typeface="Proxima Nova"/>
              </a:defRPr>
            </a:lvl9pPr>
          </a:lstStyle>
          <a:p/>
        </p:txBody>
      </p:sp>
      <p:sp>
        <p:nvSpPr>
          <p:cNvPr id="196" name="Google Shape;196;p36"/>
          <p:cNvSpPr/>
          <p:nvPr/>
        </p:nvSpPr>
        <p:spPr>
          <a:xfrm>
            <a:off x="0" y="0"/>
            <a:ext cx="4255800" cy="5182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36"/>
          <p:cNvSpPr txBox="1"/>
          <p:nvPr>
            <p:ph idx="1" type="body"/>
          </p:nvPr>
        </p:nvSpPr>
        <p:spPr>
          <a:xfrm>
            <a:off x="5238075" y="1791400"/>
            <a:ext cx="3518100" cy="2849100"/>
          </a:xfrm>
          <a:prstGeom prst="rect">
            <a:avLst/>
          </a:prstGeom>
        </p:spPr>
        <p:txBody>
          <a:bodyPr anchorCtr="0" anchor="ctr" bIns="91425" lIns="91425" spcFirstLastPara="1" rIns="91425"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0"/>
              </a:spcBef>
              <a:spcAft>
                <a:spcPts val="0"/>
              </a:spcAft>
              <a:buClr>
                <a:schemeClr val="dk1"/>
              </a:buClr>
              <a:buSzPts val="1200"/>
              <a:buChar char="○"/>
              <a:defRPr sz="1200">
                <a:solidFill>
                  <a:schemeClr val="dk1"/>
                </a:solidFill>
              </a:defRPr>
            </a:lvl2pPr>
            <a:lvl3pPr indent="-304800" lvl="2" marL="1371600" rtl="0">
              <a:spcBef>
                <a:spcPts val="0"/>
              </a:spcBef>
              <a:spcAft>
                <a:spcPts val="0"/>
              </a:spcAft>
              <a:buClr>
                <a:schemeClr val="dk1"/>
              </a:buClr>
              <a:buSzPts val="1200"/>
              <a:buChar char="■"/>
              <a:defRPr sz="1200">
                <a:solidFill>
                  <a:schemeClr val="dk1"/>
                </a:solidFill>
              </a:defRPr>
            </a:lvl3pPr>
            <a:lvl4pPr indent="-304800" lvl="3" marL="1828800" rtl="0">
              <a:spcBef>
                <a:spcPts val="0"/>
              </a:spcBef>
              <a:spcAft>
                <a:spcPts val="0"/>
              </a:spcAft>
              <a:buClr>
                <a:schemeClr val="dk1"/>
              </a:buClr>
              <a:buSzPts val="1200"/>
              <a:buChar char="●"/>
              <a:defRPr sz="1200">
                <a:solidFill>
                  <a:schemeClr val="dk1"/>
                </a:solidFill>
              </a:defRPr>
            </a:lvl4pPr>
            <a:lvl5pPr indent="-304800" lvl="4" marL="2286000" rtl="0">
              <a:spcBef>
                <a:spcPts val="0"/>
              </a:spcBef>
              <a:spcAft>
                <a:spcPts val="0"/>
              </a:spcAft>
              <a:buClr>
                <a:schemeClr val="dk1"/>
              </a:buClr>
              <a:buSzPts val="1200"/>
              <a:buChar char="○"/>
              <a:defRPr sz="1200">
                <a:solidFill>
                  <a:schemeClr val="dk1"/>
                </a:solidFill>
              </a:defRPr>
            </a:lvl5pPr>
            <a:lvl6pPr indent="-304800" lvl="5" marL="2743200" rtl="0">
              <a:spcBef>
                <a:spcPts val="0"/>
              </a:spcBef>
              <a:spcAft>
                <a:spcPts val="0"/>
              </a:spcAft>
              <a:buClr>
                <a:schemeClr val="dk1"/>
              </a:buClr>
              <a:buSzPts val="1200"/>
              <a:buChar char="■"/>
              <a:defRPr sz="1200">
                <a:solidFill>
                  <a:schemeClr val="dk1"/>
                </a:solidFill>
              </a:defRPr>
            </a:lvl6pPr>
            <a:lvl7pPr indent="-304800" lvl="6" marL="3200400" rtl="0">
              <a:spcBef>
                <a:spcPts val="0"/>
              </a:spcBef>
              <a:spcAft>
                <a:spcPts val="0"/>
              </a:spcAft>
              <a:buClr>
                <a:schemeClr val="dk1"/>
              </a:buClr>
              <a:buSzPts val="1200"/>
              <a:buChar char="●"/>
              <a:defRPr sz="1200">
                <a:solidFill>
                  <a:schemeClr val="dk1"/>
                </a:solidFill>
              </a:defRPr>
            </a:lvl7pPr>
            <a:lvl8pPr indent="-304800" lvl="7" marL="3657600" rtl="0">
              <a:spcBef>
                <a:spcPts val="0"/>
              </a:spcBef>
              <a:spcAft>
                <a:spcPts val="0"/>
              </a:spcAft>
              <a:buClr>
                <a:schemeClr val="dk1"/>
              </a:buClr>
              <a:buSzPts val="1200"/>
              <a:buChar char="○"/>
              <a:defRPr sz="1200">
                <a:solidFill>
                  <a:schemeClr val="dk1"/>
                </a:solidFill>
              </a:defRPr>
            </a:lvl8pPr>
            <a:lvl9pPr indent="-304800" lvl="8" marL="4114800" rtl="0">
              <a:spcBef>
                <a:spcPts val="0"/>
              </a:spcBef>
              <a:spcAft>
                <a:spcPts val="0"/>
              </a:spcAft>
              <a:buClr>
                <a:schemeClr val="dk1"/>
              </a:buClr>
              <a:buSzPts val="1200"/>
              <a:buChar char="■"/>
              <a:defRPr sz="1200">
                <a:solidFill>
                  <a:schemeClr val="dk1"/>
                </a:solidFill>
              </a:defRPr>
            </a:lvl9pPr>
          </a:lstStyle>
          <a:p/>
        </p:txBody>
      </p:sp>
      <p:pic>
        <p:nvPicPr>
          <p:cNvPr id="198" name="Google Shape;198;p36"/>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ster 4" showMasterSp="0">
  <p:cSld name="TITLE_AND_BODY_4">
    <p:spTree>
      <p:nvGrpSpPr>
        <p:cNvPr id="199" name="Shape 199"/>
        <p:cNvGrpSpPr/>
        <p:nvPr/>
      </p:nvGrpSpPr>
      <p:grpSpPr>
        <a:xfrm>
          <a:off x="0" y="0"/>
          <a:ext cx="0" cy="0"/>
          <a:chOff x="0" y="0"/>
          <a:chExt cx="0" cy="0"/>
        </a:xfrm>
      </p:grpSpPr>
      <p:pic>
        <p:nvPicPr>
          <p:cNvPr id="200" name="Google Shape;200;p37"/>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4">
    <p:spTree>
      <p:nvGrpSpPr>
        <p:cNvPr id="201" name="Shape 201"/>
        <p:cNvGrpSpPr/>
        <p:nvPr/>
      </p:nvGrpSpPr>
      <p:grpSpPr>
        <a:xfrm>
          <a:off x="0" y="0"/>
          <a:ext cx="0" cy="0"/>
          <a:chOff x="0" y="0"/>
          <a:chExt cx="0" cy="0"/>
        </a:xfrm>
      </p:grpSpPr>
      <p:sp>
        <p:nvSpPr>
          <p:cNvPr id="202" name="Google Shape;202;p38"/>
          <p:cNvSpPr/>
          <p:nvPr/>
        </p:nvSpPr>
        <p:spPr>
          <a:xfrm flipH="1" rot="10800000">
            <a:off x="-7325" y="-30350"/>
            <a:ext cx="9201900" cy="26628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38"/>
          <p:cNvSpPr/>
          <p:nvPr/>
        </p:nvSpPr>
        <p:spPr>
          <a:xfrm>
            <a:off x="3711626" y="802025"/>
            <a:ext cx="688500" cy="688500"/>
          </a:xfrm>
          <a:prstGeom prst="ellipse">
            <a:avLst/>
          </a:prstGeom>
          <a:solidFill>
            <a:schemeClr val="accent5"/>
          </a:solidFill>
          <a:ln>
            <a:noFill/>
          </a:ln>
          <a:effectLst>
            <a:outerShdw blurRad="114300" rotWithShape="0" algn="bl" dir="4380000" dist="47625">
              <a:srgbClr val="000000">
                <a:alpha val="2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38"/>
          <p:cNvSpPr/>
          <p:nvPr/>
        </p:nvSpPr>
        <p:spPr>
          <a:xfrm>
            <a:off x="5493076" y="802025"/>
            <a:ext cx="688500" cy="688500"/>
          </a:xfrm>
          <a:prstGeom prst="ellipse">
            <a:avLst/>
          </a:prstGeom>
          <a:solidFill>
            <a:schemeClr val="accent5"/>
          </a:solidFill>
          <a:ln>
            <a:noFill/>
          </a:ln>
          <a:effectLst>
            <a:outerShdw blurRad="114300" rotWithShape="0" algn="bl" dir="4380000" dist="47625">
              <a:srgbClr val="000000">
                <a:alpha val="2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38"/>
          <p:cNvSpPr/>
          <p:nvPr/>
        </p:nvSpPr>
        <p:spPr>
          <a:xfrm>
            <a:off x="7415101" y="802025"/>
            <a:ext cx="688500" cy="688500"/>
          </a:xfrm>
          <a:prstGeom prst="ellipse">
            <a:avLst/>
          </a:prstGeom>
          <a:solidFill>
            <a:schemeClr val="accent5"/>
          </a:solidFill>
          <a:ln>
            <a:noFill/>
          </a:ln>
          <a:effectLst>
            <a:outerShdw blurRad="114300" rotWithShape="0" algn="bl" dir="4380000" dist="47625">
              <a:srgbClr val="000000">
                <a:alpha val="2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38"/>
          <p:cNvSpPr/>
          <p:nvPr/>
        </p:nvSpPr>
        <p:spPr>
          <a:xfrm>
            <a:off x="3711626" y="3149175"/>
            <a:ext cx="688500" cy="688500"/>
          </a:xfrm>
          <a:prstGeom prst="ellipse">
            <a:avLst/>
          </a:prstGeom>
          <a:solidFill>
            <a:schemeClr val="accent5"/>
          </a:solidFill>
          <a:ln>
            <a:noFill/>
          </a:ln>
          <a:effectLst>
            <a:outerShdw blurRad="114300" rotWithShape="0" algn="bl" dir="4380000" dist="47625">
              <a:srgbClr val="000000">
                <a:alpha val="12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38"/>
          <p:cNvSpPr/>
          <p:nvPr/>
        </p:nvSpPr>
        <p:spPr>
          <a:xfrm>
            <a:off x="5493076" y="3149175"/>
            <a:ext cx="688500" cy="688500"/>
          </a:xfrm>
          <a:prstGeom prst="ellipse">
            <a:avLst/>
          </a:prstGeom>
          <a:solidFill>
            <a:schemeClr val="accent5"/>
          </a:solidFill>
          <a:ln>
            <a:noFill/>
          </a:ln>
          <a:effectLst>
            <a:outerShdw blurRad="114300" rotWithShape="0" algn="bl" dir="4380000" dist="47625">
              <a:srgbClr val="000000">
                <a:alpha val="12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38"/>
          <p:cNvSpPr/>
          <p:nvPr/>
        </p:nvSpPr>
        <p:spPr>
          <a:xfrm>
            <a:off x="7415101" y="3149175"/>
            <a:ext cx="688500" cy="688500"/>
          </a:xfrm>
          <a:prstGeom prst="ellipse">
            <a:avLst/>
          </a:prstGeom>
          <a:solidFill>
            <a:schemeClr val="accent5"/>
          </a:solidFill>
          <a:ln>
            <a:noFill/>
          </a:ln>
          <a:effectLst>
            <a:outerShdw blurRad="114300" rotWithShape="0" algn="bl" dir="4380000" dist="47625">
              <a:srgbClr val="000000">
                <a:alpha val="12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38"/>
          <p:cNvSpPr txBox="1"/>
          <p:nvPr>
            <p:ph type="title"/>
          </p:nvPr>
        </p:nvSpPr>
        <p:spPr>
          <a:xfrm>
            <a:off x="577475" y="3284350"/>
            <a:ext cx="2614800" cy="1058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sz="2300"/>
            </a:lvl1pPr>
            <a:lvl2pPr lvl="1" rtl="0">
              <a:spcBef>
                <a:spcPts val="0"/>
              </a:spcBef>
              <a:spcAft>
                <a:spcPts val="0"/>
              </a:spcAft>
              <a:buNone/>
              <a:defRPr>
                <a:latin typeface="Roboto"/>
                <a:ea typeface="Roboto"/>
                <a:cs typeface="Roboto"/>
                <a:sym typeface="Roboto"/>
              </a:defRPr>
            </a:lvl2pPr>
            <a:lvl3pPr lvl="2" rtl="0">
              <a:spcBef>
                <a:spcPts val="0"/>
              </a:spcBef>
              <a:spcAft>
                <a:spcPts val="0"/>
              </a:spcAft>
              <a:buNone/>
              <a:defRPr>
                <a:latin typeface="Roboto"/>
                <a:ea typeface="Roboto"/>
                <a:cs typeface="Roboto"/>
                <a:sym typeface="Roboto"/>
              </a:defRPr>
            </a:lvl3pPr>
            <a:lvl4pPr lvl="3" rtl="0">
              <a:spcBef>
                <a:spcPts val="0"/>
              </a:spcBef>
              <a:spcAft>
                <a:spcPts val="0"/>
              </a:spcAft>
              <a:buNone/>
              <a:defRPr>
                <a:latin typeface="Roboto"/>
                <a:ea typeface="Roboto"/>
                <a:cs typeface="Roboto"/>
                <a:sym typeface="Roboto"/>
              </a:defRPr>
            </a:lvl4pPr>
            <a:lvl5pPr lvl="4" rtl="0">
              <a:spcBef>
                <a:spcPts val="0"/>
              </a:spcBef>
              <a:spcAft>
                <a:spcPts val="0"/>
              </a:spcAft>
              <a:buNone/>
              <a:defRPr>
                <a:latin typeface="Roboto"/>
                <a:ea typeface="Roboto"/>
                <a:cs typeface="Roboto"/>
                <a:sym typeface="Roboto"/>
              </a:defRPr>
            </a:lvl5pPr>
            <a:lvl6pPr lvl="5" rtl="0">
              <a:spcBef>
                <a:spcPts val="0"/>
              </a:spcBef>
              <a:spcAft>
                <a:spcPts val="0"/>
              </a:spcAft>
              <a:buNone/>
              <a:defRPr>
                <a:latin typeface="Roboto"/>
                <a:ea typeface="Roboto"/>
                <a:cs typeface="Roboto"/>
                <a:sym typeface="Roboto"/>
              </a:defRPr>
            </a:lvl6pPr>
            <a:lvl7pPr lvl="6" rtl="0">
              <a:spcBef>
                <a:spcPts val="0"/>
              </a:spcBef>
              <a:spcAft>
                <a:spcPts val="0"/>
              </a:spcAft>
              <a:buNone/>
              <a:defRPr>
                <a:latin typeface="Roboto"/>
                <a:ea typeface="Roboto"/>
                <a:cs typeface="Roboto"/>
                <a:sym typeface="Roboto"/>
              </a:defRPr>
            </a:lvl7pPr>
            <a:lvl8pPr lvl="7" rtl="0">
              <a:spcBef>
                <a:spcPts val="0"/>
              </a:spcBef>
              <a:spcAft>
                <a:spcPts val="0"/>
              </a:spcAft>
              <a:buNone/>
              <a:defRPr>
                <a:latin typeface="Roboto"/>
                <a:ea typeface="Roboto"/>
                <a:cs typeface="Roboto"/>
                <a:sym typeface="Roboto"/>
              </a:defRPr>
            </a:lvl8pPr>
            <a:lvl9pPr lvl="8" rtl="0">
              <a:spcBef>
                <a:spcPts val="0"/>
              </a:spcBef>
              <a:spcAft>
                <a:spcPts val="0"/>
              </a:spcAft>
              <a:buNone/>
              <a:defRPr>
                <a:latin typeface="Roboto"/>
                <a:ea typeface="Roboto"/>
                <a:cs typeface="Roboto"/>
                <a:sym typeface="Roboto"/>
              </a:defRPr>
            </a:lvl9pPr>
          </a:lstStyle>
          <a:p/>
        </p:txBody>
      </p:sp>
      <p:sp>
        <p:nvSpPr>
          <p:cNvPr id="210" name="Google Shape;210;p38"/>
          <p:cNvSpPr txBox="1"/>
          <p:nvPr>
            <p:ph idx="2" type="title"/>
          </p:nvPr>
        </p:nvSpPr>
        <p:spPr>
          <a:xfrm>
            <a:off x="577475" y="859875"/>
            <a:ext cx="2614800" cy="1058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sz="2300">
                <a:solidFill>
                  <a:schemeClr val="lt1"/>
                </a:solidFill>
              </a:defRPr>
            </a:lvl1pPr>
            <a:lvl2pPr lvl="1" rtl="0">
              <a:spcBef>
                <a:spcPts val="0"/>
              </a:spcBef>
              <a:spcAft>
                <a:spcPts val="0"/>
              </a:spcAft>
              <a:buNone/>
              <a:defRPr>
                <a:solidFill>
                  <a:schemeClr val="lt1"/>
                </a:solidFill>
                <a:latin typeface="Roboto"/>
                <a:ea typeface="Roboto"/>
                <a:cs typeface="Roboto"/>
                <a:sym typeface="Roboto"/>
              </a:defRPr>
            </a:lvl2pPr>
            <a:lvl3pPr lvl="2" rtl="0">
              <a:spcBef>
                <a:spcPts val="0"/>
              </a:spcBef>
              <a:spcAft>
                <a:spcPts val="0"/>
              </a:spcAft>
              <a:buNone/>
              <a:defRPr>
                <a:solidFill>
                  <a:schemeClr val="lt1"/>
                </a:solidFill>
                <a:latin typeface="Roboto"/>
                <a:ea typeface="Roboto"/>
                <a:cs typeface="Roboto"/>
                <a:sym typeface="Roboto"/>
              </a:defRPr>
            </a:lvl3pPr>
            <a:lvl4pPr lvl="3" rtl="0">
              <a:spcBef>
                <a:spcPts val="0"/>
              </a:spcBef>
              <a:spcAft>
                <a:spcPts val="0"/>
              </a:spcAft>
              <a:buNone/>
              <a:defRPr>
                <a:solidFill>
                  <a:schemeClr val="lt1"/>
                </a:solidFill>
                <a:latin typeface="Roboto"/>
                <a:ea typeface="Roboto"/>
                <a:cs typeface="Roboto"/>
                <a:sym typeface="Roboto"/>
              </a:defRPr>
            </a:lvl4pPr>
            <a:lvl5pPr lvl="4" rtl="0">
              <a:spcBef>
                <a:spcPts val="0"/>
              </a:spcBef>
              <a:spcAft>
                <a:spcPts val="0"/>
              </a:spcAft>
              <a:buNone/>
              <a:defRPr>
                <a:solidFill>
                  <a:schemeClr val="lt1"/>
                </a:solidFill>
                <a:latin typeface="Roboto"/>
                <a:ea typeface="Roboto"/>
                <a:cs typeface="Roboto"/>
                <a:sym typeface="Roboto"/>
              </a:defRPr>
            </a:lvl5pPr>
            <a:lvl6pPr lvl="5" rtl="0">
              <a:spcBef>
                <a:spcPts val="0"/>
              </a:spcBef>
              <a:spcAft>
                <a:spcPts val="0"/>
              </a:spcAft>
              <a:buNone/>
              <a:defRPr>
                <a:solidFill>
                  <a:schemeClr val="lt1"/>
                </a:solidFill>
                <a:latin typeface="Roboto"/>
                <a:ea typeface="Roboto"/>
                <a:cs typeface="Roboto"/>
                <a:sym typeface="Roboto"/>
              </a:defRPr>
            </a:lvl6pPr>
            <a:lvl7pPr lvl="6" rtl="0">
              <a:spcBef>
                <a:spcPts val="0"/>
              </a:spcBef>
              <a:spcAft>
                <a:spcPts val="0"/>
              </a:spcAft>
              <a:buNone/>
              <a:defRPr>
                <a:solidFill>
                  <a:schemeClr val="lt1"/>
                </a:solidFill>
                <a:latin typeface="Roboto"/>
                <a:ea typeface="Roboto"/>
                <a:cs typeface="Roboto"/>
                <a:sym typeface="Roboto"/>
              </a:defRPr>
            </a:lvl7pPr>
            <a:lvl8pPr lvl="7" rtl="0">
              <a:spcBef>
                <a:spcPts val="0"/>
              </a:spcBef>
              <a:spcAft>
                <a:spcPts val="0"/>
              </a:spcAft>
              <a:buNone/>
              <a:defRPr>
                <a:solidFill>
                  <a:schemeClr val="lt1"/>
                </a:solidFill>
                <a:latin typeface="Roboto"/>
                <a:ea typeface="Roboto"/>
                <a:cs typeface="Roboto"/>
                <a:sym typeface="Roboto"/>
              </a:defRPr>
            </a:lvl8pPr>
            <a:lvl9pPr lvl="8" rtl="0">
              <a:spcBef>
                <a:spcPts val="0"/>
              </a:spcBef>
              <a:spcAft>
                <a:spcPts val="0"/>
              </a:spcAft>
              <a:buNone/>
              <a:defRPr>
                <a:solidFill>
                  <a:schemeClr val="lt1"/>
                </a:solidFill>
                <a:latin typeface="Roboto"/>
                <a:ea typeface="Roboto"/>
                <a:cs typeface="Roboto"/>
                <a:sym typeface="Roboto"/>
              </a:defRPr>
            </a:lvl9pPr>
          </a:lstStyle>
          <a:p/>
        </p:txBody>
      </p:sp>
      <p:sp>
        <p:nvSpPr>
          <p:cNvPr id="211" name="Google Shape;211;p38"/>
          <p:cNvSpPr txBox="1"/>
          <p:nvPr>
            <p:ph idx="1" type="body"/>
          </p:nvPr>
        </p:nvSpPr>
        <p:spPr>
          <a:xfrm>
            <a:off x="3197050" y="3870775"/>
            <a:ext cx="1743900" cy="6186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0"/>
              </a:spcBef>
              <a:spcAft>
                <a:spcPts val="0"/>
              </a:spcAft>
              <a:buClr>
                <a:schemeClr val="dk1"/>
              </a:buClr>
              <a:buSzPts val="1200"/>
              <a:buChar char="○"/>
              <a:defRPr sz="1200">
                <a:solidFill>
                  <a:schemeClr val="dk1"/>
                </a:solidFill>
              </a:defRPr>
            </a:lvl2pPr>
            <a:lvl3pPr indent="-304800" lvl="2" marL="1371600" rtl="0">
              <a:spcBef>
                <a:spcPts val="0"/>
              </a:spcBef>
              <a:spcAft>
                <a:spcPts val="0"/>
              </a:spcAft>
              <a:buClr>
                <a:schemeClr val="dk1"/>
              </a:buClr>
              <a:buSzPts val="1200"/>
              <a:buChar char="■"/>
              <a:defRPr sz="1200">
                <a:solidFill>
                  <a:schemeClr val="dk1"/>
                </a:solidFill>
              </a:defRPr>
            </a:lvl3pPr>
            <a:lvl4pPr indent="-304800" lvl="3" marL="1828800" rtl="0">
              <a:spcBef>
                <a:spcPts val="0"/>
              </a:spcBef>
              <a:spcAft>
                <a:spcPts val="0"/>
              </a:spcAft>
              <a:buClr>
                <a:schemeClr val="dk1"/>
              </a:buClr>
              <a:buSzPts val="1200"/>
              <a:buChar char="●"/>
              <a:defRPr sz="1200">
                <a:solidFill>
                  <a:schemeClr val="dk1"/>
                </a:solidFill>
              </a:defRPr>
            </a:lvl4pPr>
            <a:lvl5pPr indent="-304800" lvl="4" marL="2286000" rtl="0">
              <a:spcBef>
                <a:spcPts val="0"/>
              </a:spcBef>
              <a:spcAft>
                <a:spcPts val="0"/>
              </a:spcAft>
              <a:buClr>
                <a:schemeClr val="dk1"/>
              </a:buClr>
              <a:buSzPts val="1200"/>
              <a:buChar char="○"/>
              <a:defRPr sz="1200">
                <a:solidFill>
                  <a:schemeClr val="dk1"/>
                </a:solidFill>
              </a:defRPr>
            </a:lvl5pPr>
            <a:lvl6pPr indent="-304800" lvl="5" marL="2743200" rtl="0">
              <a:spcBef>
                <a:spcPts val="0"/>
              </a:spcBef>
              <a:spcAft>
                <a:spcPts val="0"/>
              </a:spcAft>
              <a:buClr>
                <a:schemeClr val="dk1"/>
              </a:buClr>
              <a:buSzPts val="1200"/>
              <a:buChar char="■"/>
              <a:defRPr sz="1200">
                <a:solidFill>
                  <a:schemeClr val="dk1"/>
                </a:solidFill>
              </a:defRPr>
            </a:lvl6pPr>
            <a:lvl7pPr indent="-304800" lvl="6" marL="3200400" rtl="0">
              <a:spcBef>
                <a:spcPts val="0"/>
              </a:spcBef>
              <a:spcAft>
                <a:spcPts val="0"/>
              </a:spcAft>
              <a:buClr>
                <a:schemeClr val="dk1"/>
              </a:buClr>
              <a:buSzPts val="1200"/>
              <a:buChar char="●"/>
              <a:defRPr sz="1200">
                <a:solidFill>
                  <a:schemeClr val="dk1"/>
                </a:solidFill>
              </a:defRPr>
            </a:lvl7pPr>
            <a:lvl8pPr indent="-304800" lvl="7" marL="3657600" rtl="0">
              <a:spcBef>
                <a:spcPts val="0"/>
              </a:spcBef>
              <a:spcAft>
                <a:spcPts val="0"/>
              </a:spcAft>
              <a:buClr>
                <a:schemeClr val="dk1"/>
              </a:buClr>
              <a:buSzPts val="1200"/>
              <a:buChar char="○"/>
              <a:defRPr sz="1200">
                <a:solidFill>
                  <a:schemeClr val="dk1"/>
                </a:solidFill>
              </a:defRPr>
            </a:lvl8pPr>
            <a:lvl9pPr indent="-304800" lvl="8" marL="4114800" rtl="0">
              <a:spcBef>
                <a:spcPts val="0"/>
              </a:spcBef>
              <a:spcAft>
                <a:spcPts val="0"/>
              </a:spcAft>
              <a:buClr>
                <a:schemeClr val="dk1"/>
              </a:buClr>
              <a:buSzPts val="1200"/>
              <a:buChar char="■"/>
              <a:defRPr sz="1200">
                <a:solidFill>
                  <a:schemeClr val="dk1"/>
                </a:solidFill>
              </a:defRPr>
            </a:lvl9pPr>
          </a:lstStyle>
          <a:p/>
        </p:txBody>
      </p:sp>
      <p:sp>
        <p:nvSpPr>
          <p:cNvPr id="212" name="Google Shape;212;p38"/>
          <p:cNvSpPr txBox="1"/>
          <p:nvPr>
            <p:ph idx="3" type="body"/>
          </p:nvPr>
        </p:nvSpPr>
        <p:spPr>
          <a:xfrm>
            <a:off x="5020625" y="3870775"/>
            <a:ext cx="1743900" cy="6186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0"/>
              </a:spcBef>
              <a:spcAft>
                <a:spcPts val="0"/>
              </a:spcAft>
              <a:buClr>
                <a:schemeClr val="dk1"/>
              </a:buClr>
              <a:buSzPts val="1200"/>
              <a:buChar char="○"/>
              <a:defRPr sz="1200">
                <a:solidFill>
                  <a:schemeClr val="dk1"/>
                </a:solidFill>
              </a:defRPr>
            </a:lvl2pPr>
            <a:lvl3pPr indent="-304800" lvl="2" marL="1371600" rtl="0">
              <a:spcBef>
                <a:spcPts val="0"/>
              </a:spcBef>
              <a:spcAft>
                <a:spcPts val="0"/>
              </a:spcAft>
              <a:buClr>
                <a:schemeClr val="dk1"/>
              </a:buClr>
              <a:buSzPts val="1200"/>
              <a:buChar char="■"/>
              <a:defRPr sz="1200">
                <a:solidFill>
                  <a:schemeClr val="dk1"/>
                </a:solidFill>
              </a:defRPr>
            </a:lvl3pPr>
            <a:lvl4pPr indent="-304800" lvl="3" marL="1828800" rtl="0">
              <a:spcBef>
                <a:spcPts val="0"/>
              </a:spcBef>
              <a:spcAft>
                <a:spcPts val="0"/>
              </a:spcAft>
              <a:buClr>
                <a:schemeClr val="dk1"/>
              </a:buClr>
              <a:buSzPts val="1200"/>
              <a:buChar char="●"/>
              <a:defRPr sz="1200">
                <a:solidFill>
                  <a:schemeClr val="dk1"/>
                </a:solidFill>
              </a:defRPr>
            </a:lvl4pPr>
            <a:lvl5pPr indent="-304800" lvl="4" marL="2286000" rtl="0">
              <a:spcBef>
                <a:spcPts val="0"/>
              </a:spcBef>
              <a:spcAft>
                <a:spcPts val="0"/>
              </a:spcAft>
              <a:buClr>
                <a:schemeClr val="dk1"/>
              </a:buClr>
              <a:buSzPts val="1200"/>
              <a:buChar char="○"/>
              <a:defRPr sz="1200">
                <a:solidFill>
                  <a:schemeClr val="dk1"/>
                </a:solidFill>
              </a:defRPr>
            </a:lvl5pPr>
            <a:lvl6pPr indent="-304800" lvl="5" marL="2743200" rtl="0">
              <a:spcBef>
                <a:spcPts val="0"/>
              </a:spcBef>
              <a:spcAft>
                <a:spcPts val="0"/>
              </a:spcAft>
              <a:buClr>
                <a:schemeClr val="dk1"/>
              </a:buClr>
              <a:buSzPts val="1200"/>
              <a:buChar char="■"/>
              <a:defRPr sz="1200">
                <a:solidFill>
                  <a:schemeClr val="dk1"/>
                </a:solidFill>
              </a:defRPr>
            </a:lvl6pPr>
            <a:lvl7pPr indent="-304800" lvl="6" marL="3200400" rtl="0">
              <a:spcBef>
                <a:spcPts val="0"/>
              </a:spcBef>
              <a:spcAft>
                <a:spcPts val="0"/>
              </a:spcAft>
              <a:buClr>
                <a:schemeClr val="dk1"/>
              </a:buClr>
              <a:buSzPts val="1200"/>
              <a:buChar char="●"/>
              <a:defRPr sz="1200">
                <a:solidFill>
                  <a:schemeClr val="dk1"/>
                </a:solidFill>
              </a:defRPr>
            </a:lvl7pPr>
            <a:lvl8pPr indent="-304800" lvl="7" marL="3657600" rtl="0">
              <a:spcBef>
                <a:spcPts val="0"/>
              </a:spcBef>
              <a:spcAft>
                <a:spcPts val="0"/>
              </a:spcAft>
              <a:buClr>
                <a:schemeClr val="dk1"/>
              </a:buClr>
              <a:buSzPts val="1200"/>
              <a:buChar char="○"/>
              <a:defRPr sz="1200">
                <a:solidFill>
                  <a:schemeClr val="dk1"/>
                </a:solidFill>
              </a:defRPr>
            </a:lvl8pPr>
            <a:lvl9pPr indent="-304800" lvl="8" marL="4114800" rtl="0">
              <a:spcBef>
                <a:spcPts val="0"/>
              </a:spcBef>
              <a:spcAft>
                <a:spcPts val="0"/>
              </a:spcAft>
              <a:buClr>
                <a:schemeClr val="dk1"/>
              </a:buClr>
              <a:buSzPts val="1200"/>
              <a:buChar char="■"/>
              <a:defRPr sz="1200">
                <a:solidFill>
                  <a:schemeClr val="dk1"/>
                </a:solidFill>
              </a:defRPr>
            </a:lvl9pPr>
          </a:lstStyle>
          <a:p/>
        </p:txBody>
      </p:sp>
      <p:sp>
        <p:nvSpPr>
          <p:cNvPr id="213" name="Google Shape;213;p38"/>
          <p:cNvSpPr txBox="1"/>
          <p:nvPr>
            <p:ph idx="4" type="body"/>
          </p:nvPr>
        </p:nvSpPr>
        <p:spPr>
          <a:xfrm>
            <a:off x="6844200" y="3870775"/>
            <a:ext cx="1743900" cy="6186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0"/>
              </a:spcBef>
              <a:spcAft>
                <a:spcPts val="0"/>
              </a:spcAft>
              <a:buClr>
                <a:schemeClr val="dk1"/>
              </a:buClr>
              <a:buSzPts val="1200"/>
              <a:buChar char="○"/>
              <a:defRPr sz="1200">
                <a:solidFill>
                  <a:schemeClr val="dk1"/>
                </a:solidFill>
              </a:defRPr>
            </a:lvl2pPr>
            <a:lvl3pPr indent="-304800" lvl="2" marL="1371600" rtl="0">
              <a:spcBef>
                <a:spcPts val="0"/>
              </a:spcBef>
              <a:spcAft>
                <a:spcPts val="0"/>
              </a:spcAft>
              <a:buClr>
                <a:schemeClr val="dk1"/>
              </a:buClr>
              <a:buSzPts val="1200"/>
              <a:buChar char="■"/>
              <a:defRPr sz="1200">
                <a:solidFill>
                  <a:schemeClr val="dk1"/>
                </a:solidFill>
              </a:defRPr>
            </a:lvl3pPr>
            <a:lvl4pPr indent="-304800" lvl="3" marL="1828800" rtl="0">
              <a:spcBef>
                <a:spcPts val="0"/>
              </a:spcBef>
              <a:spcAft>
                <a:spcPts val="0"/>
              </a:spcAft>
              <a:buClr>
                <a:schemeClr val="dk1"/>
              </a:buClr>
              <a:buSzPts val="1200"/>
              <a:buChar char="●"/>
              <a:defRPr sz="1200">
                <a:solidFill>
                  <a:schemeClr val="dk1"/>
                </a:solidFill>
              </a:defRPr>
            </a:lvl4pPr>
            <a:lvl5pPr indent="-304800" lvl="4" marL="2286000" rtl="0">
              <a:spcBef>
                <a:spcPts val="0"/>
              </a:spcBef>
              <a:spcAft>
                <a:spcPts val="0"/>
              </a:spcAft>
              <a:buClr>
                <a:schemeClr val="dk1"/>
              </a:buClr>
              <a:buSzPts val="1200"/>
              <a:buChar char="○"/>
              <a:defRPr sz="1200">
                <a:solidFill>
                  <a:schemeClr val="dk1"/>
                </a:solidFill>
              </a:defRPr>
            </a:lvl5pPr>
            <a:lvl6pPr indent="-304800" lvl="5" marL="2743200" rtl="0">
              <a:spcBef>
                <a:spcPts val="0"/>
              </a:spcBef>
              <a:spcAft>
                <a:spcPts val="0"/>
              </a:spcAft>
              <a:buClr>
                <a:schemeClr val="dk1"/>
              </a:buClr>
              <a:buSzPts val="1200"/>
              <a:buChar char="■"/>
              <a:defRPr sz="1200">
                <a:solidFill>
                  <a:schemeClr val="dk1"/>
                </a:solidFill>
              </a:defRPr>
            </a:lvl6pPr>
            <a:lvl7pPr indent="-304800" lvl="6" marL="3200400" rtl="0">
              <a:spcBef>
                <a:spcPts val="0"/>
              </a:spcBef>
              <a:spcAft>
                <a:spcPts val="0"/>
              </a:spcAft>
              <a:buClr>
                <a:schemeClr val="dk1"/>
              </a:buClr>
              <a:buSzPts val="1200"/>
              <a:buChar char="●"/>
              <a:defRPr sz="1200">
                <a:solidFill>
                  <a:schemeClr val="dk1"/>
                </a:solidFill>
              </a:defRPr>
            </a:lvl7pPr>
            <a:lvl8pPr indent="-304800" lvl="7" marL="3657600" rtl="0">
              <a:spcBef>
                <a:spcPts val="0"/>
              </a:spcBef>
              <a:spcAft>
                <a:spcPts val="0"/>
              </a:spcAft>
              <a:buClr>
                <a:schemeClr val="dk1"/>
              </a:buClr>
              <a:buSzPts val="1200"/>
              <a:buChar char="○"/>
              <a:defRPr sz="1200">
                <a:solidFill>
                  <a:schemeClr val="dk1"/>
                </a:solidFill>
              </a:defRPr>
            </a:lvl8pPr>
            <a:lvl9pPr indent="-304800" lvl="8" marL="4114800" rtl="0">
              <a:spcBef>
                <a:spcPts val="0"/>
              </a:spcBef>
              <a:spcAft>
                <a:spcPts val="0"/>
              </a:spcAft>
              <a:buClr>
                <a:schemeClr val="dk1"/>
              </a:buClr>
              <a:buSzPts val="1200"/>
              <a:buChar char="■"/>
              <a:defRPr sz="1200">
                <a:solidFill>
                  <a:schemeClr val="dk1"/>
                </a:solidFill>
              </a:defRPr>
            </a:lvl9pPr>
          </a:lstStyle>
          <a:p/>
        </p:txBody>
      </p:sp>
      <p:sp>
        <p:nvSpPr>
          <p:cNvPr id="214" name="Google Shape;214;p38"/>
          <p:cNvSpPr txBox="1"/>
          <p:nvPr>
            <p:ph idx="5" type="body"/>
          </p:nvPr>
        </p:nvSpPr>
        <p:spPr>
          <a:xfrm>
            <a:off x="3197050" y="1558450"/>
            <a:ext cx="1743900" cy="6186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
        <p:nvSpPr>
          <p:cNvPr id="215" name="Google Shape;215;p38"/>
          <p:cNvSpPr txBox="1"/>
          <p:nvPr>
            <p:ph idx="6" type="body"/>
          </p:nvPr>
        </p:nvSpPr>
        <p:spPr>
          <a:xfrm>
            <a:off x="5020625" y="1558450"/>
            <a:ext cx="1743900" cy="6186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
        <p:nvSpPr>
          <p:cNvPr id="216" name="Google Shape;216;p38"/>
          <p:cNvSpPr txBox="1"/>
          <p:nvPr>
            <p:ph idx="7" type="body"/>
          </p:nvPr>
        </p:nvSpPr>
        <p:spPr>
          <a:xfrm>
            <a:off x="6844200" y="1558450"/>
            <a:ext cx="1743900" cy="6186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pic>
        <p:nvPicPr>
          <p:cNvPr id="217" name="Google Shape;217;p38"/>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Title">
  <p:cSld name="BLANK_1_1_1_1_1">
    <p:bg>
      <p:bgPr>
        <a:solidFill>
          <a:schemeClr val="accent2"/>
        </a:solidFill>
      </p:bgPr>
    </p:bg>
    <p:spTree>
      <p:nvGrpSpPr>
        <p:cNvPr id="218" name="Shape 218"/>
        <p:cNvGrpSpPr/>
        <p:nvPr/>
      </p:nvGrpSpPr>
      <p:grpSpPr>
        <a:xfrm>
          <a:off x="0" y="0"/>
          <a:ext cx="0" cy="0"/>
          <a:chOff x="0" y="0"/>
          <a:chExt cx="0" cy="0"/>
        </a:xfrm>
      </p:grpSpPr>
      <p:sp>
        <p:nvSpPr>
          <p:cNvPr id="219" name="Google Shape;219;p39"/>
          <p:cNvSpPr txBox="1"/>
          <p:nvPr>
            <p:ph type="title"/>
          </p:nvPr>
        </p:nvSpPr>
        <p:spPr>
          <a:xfrm>
            <a:off x="1323750" y="1385850"/>
            <a:ext cx="5985600" cy="10503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2"/>
              </a:buClr>
              <a:buSzPts val="4900"/>
              <a:buNone/>
              <a:defRPr sz="4900">
                <a:solidFill>
                  <a:schemeClr val="dk2"/>
                </a:solidFill>
              </a:defRPr>
            </a:lvl1pPr>
            <a:lvl2pPr lvl="1" rtl="0">
              <a:spcBef>
                <a:spcPts val="0"/>
              </a:spcBef>
              <a:spcAft>
                <a:spcPts val="0"/>
              </a:spcAft>
              <a:buClr>
                <a:schemeClr val="dk2"/>
              </a:buClr>
              <a:buSzPts val="2800"/>
              <a:buFont typeface="Proxima Nova Extrabold"/>
              <a:buNone/>
              <a:defRPr>
                <a:solidFill>
                  <a:schemeClr val="dk2"/>
                </a:solidFill>
                <a:latin typeface="Proxima Nova Extrabold"/>
                <a:ea typeface="Proxima Nova Extrabold"/>
                <a:cs typeface="Proxima Nova Extrabold"/>
                <a:sym typeface="Proxima Nova Extrabold"/>
              </a:defRPr>
            </a:lvl2pPr>
            <a:lvl3pPr lvl="2" rtl="0">
              <a:spcBef>
                <a:spcPts val="0"/>
              </a:spcBef>
              <a:spcAft>
                <a:spcPts val="0"/>
              </a:spcAft>
              <a:buClr>
                <a:schemeClr val="dk2"/>
              </a:buClr>
              <a:buSzPts val="2800"/>
              <a:buFont typeface="Proxima Nova Extrabold"/>
              <a:buNone/>
              <a:defRPr>
                <a:solidFill>
                  <a:schemeClr val="dk2"/>
                </a:solidFill>
                <a:latin typeface="Proxima Nova Extrabold"/>
                <a:ea typeface="Proxima Nova Extrabold"/>
                <a:cs typeface="Proxima Nova Extrabold"/>
                <a:sym typeface="Proxima Nova Extrabold"/>
              </a:defRPr>
            </a:lvl3pPr>
            <a:lvl4pPr lvl="3" rtl="0">
              <a:spcBef>
                <a:spcPts val="0"/>
              </a:spcBef>
              <a:spcAft>
                <a:spcPts val="0"/>
              </a:spcAft>
              <a:buClr>
                <a:schemeClr val="dk2"/>
              </a:buClr>
              <a:buSzPts val="2800"/>
              <a:buFont typeface="Proxima Nova Extrabold"/>
              <a:buNone/>
              <a:defRPr>
                <a:solidFill>
                  <a:schemeClr val="dk2"/>
                </a:solidFill>
                <a:latin typeface="Proxima Nova Extrabold"/>
                <a:ea typeface="Proxima Nova Extrabold"/>
                <a:cs typeface="Proxima Nova Extrabold"/>
                <a:sym typeface="Proxima Nova Extrabold"/>
              </a:defRPr>
            </a:lvl4pPr>
            <a:lvl5pPr lvl="4" rtl="0">
              <a:spcBef>
                <a:spcPts val="0"/>
              </a:spcBef>
              <a:spcAft>
                <a:spcPts val="0"/>
              </a:spcAft>
              <a:buClr>
                <a:schemeClr val="dk2"/>
              </a:buClr>
              <a:buSzPts val="2800"/>
              <a:buFont typeface="Proxima Nova Extrabold"/>
              <a:buNone/>
              <a:defRPr>
                <a:solidFill>
                  <a:schemeClr val="dk2"/>
                </a:solidFill>
                <a:latin typeface="Proxima Nova Extrabold"/>
                <a:ea typeface="Proxima Nova Extrabold"/>
                <a:cs typeface="Proxima Nova Extrabold"/>
                <a:sym typeface="Proxima Nova Extrabold"/>
              </a:defRPr>
            </a:lvl5pPr>
            <a:lvl6pPr lvl="5" rtl="0">
              <a:spcBef>
                <a:spcPts val="0"/>
              </a:spcBef>
              <a:spcAft>
                <a:spcPts val="0"/>
              </a:spcAft>
              <a:buClr>
                <a:schemeClr val="dk2"/>
              </a:buClr>
              <a:buSzPts val="2800"/>
              <a:buFont typeface="Proxima Nova Extrabold"/>
              <a:buNone/>
              <a:defRPr>
                <a:solidFill>
                  <a:schemeClr val="dk2"/>
                </a:solidFill>
                <a:latin typeface="Proxima Nova Extrabold"/>
                <a:ea typeface="Proxima Nova Extrabold"/>
                <a:cs typeface="Proxima Nova Extrabold"/>
                <a:sym typeface="Proxima Nova Extrabold"/>
              </a:defRPr>
            </a:lvl6pPr>
            <a:lvl7pPr lvl="6" rtl="0">
              <a:spcBef>
                <a:spcPts val="0"/>
              </a:spcBef>
              <a:spcAft>
                <a:spcPts val="0"/>
              </a:spcAft>
              <a:buClr>
                <a:schemeClr val="dk2"/>
              </a:buClr>
              <a:buSzPts val="2800"/>
              <a:buFont typeface="Proxima Nova Extrabold"/>
              <a:buNone/>
              <a:defRPr>
                <a:solidFill>
                  <a:schemeClr val="dk2"/>
                </a:solidFill>
                <a:latin typeface="Proxima Nova Extrabold"/>
                <a:ea typeface="Proxima Nova Extrabold"/>
                <a:cs typeface="Proxima Nova Extrabold"/>
                <a:sym typeface="Proxima Nova Extrabold"/>
              </a:defRPr>
            </a:lvl7pPr>
            <a:lvl8pPr lvl="7" rtl="0">
              <a:spcBef>
                <a:spcPts val="0"/>
              </a:spcBef>
              <a:spcAft>
                <a:spcPts val="0"/>
              </a:spcAft>
              <a:buClr>
                <a:schemeClr val="dk2"/>
              </a:buClr>
              <a:buSzPts val="2800"/>
              <a:buFont typeface="Proxima Nova Extrabold"/>
              <a:buNone/>
              <a:defRPr>
                <a:solidFill>
                  <a:schemeClr val="dk2"/>
                </a:solidFill>
                <a:latin typeface="Proxima Nova Extrabold"/>
                <a:ea typeface="Proxima Nova Extrabold"/>
                <a:cs typeface="Proxima Nova Extrabold"/>
                <a:sym typeface="Proxima Nova Extrabold"/>
              </a:defRPr>
            </a:lvl8pPr>
            <a:lvl9pPr lvl="8" rtl="0">
              <a:spcBef>
                <a:spcPts val="0"/>
              </a:spcBef>
              <a:spcAft>
                <a:spcPts val="0"/>
              </a:spcAft>
              <a:buClr>
                <a:schemeClr val="dk2"/>
              </a:buClr>
              <a:buSzPts val="2800"/>
              <a:buFont typeface="Proxima Nova Extrabold"/>
              <a:buNone/>
              <a:defRPr>
                <a:solidFill>
                  <a:schemeClr val="dk2"/>
                </a:solidFill>
                <a:latin typeface="Proxima Nova Extrabold"/>
                <a:ea typeface="Proxima Nova Extrabold"/>
                <a:cs typeface="Proxima Nova Extrabold"/>
                <a:sym typeface="Proxima Nova Extrabold"/>
              </a:defRPr>
            </a:lvl9pPr>
          </a:lstStyle>
          <a:p/>
        </p:txBody>
      </p:sp>
      <p:sp>
        <p:nvSpPr>
          <p:cNvPr id="220" name="Google Shape;220;p39"/>
          <p:cNvSpPr txBox="1"/>
          <p:nvPr>
            <p:ph idx="2" type="title"/>
          </p:nvPr>
        </p:nvSpPr>
        <p:spPr>
          <a:xfrm>
            <a:off x="1323750" y="2983000"/>
            <a:ext cx="5985600" cy="10503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2"/>
              </a:buClr>
              <a:buSzPts val="2000"/>
              <a:buFont typeface="Proxima Nova Semibold"/>
              <a:buNone/>
              <a:defRPr sz="2000">
                <a:solidFill>
                  <a:schemeClr val="dk2"/>
                </a:solidFill>
                <a:latin typeface="Proxima Nova Semibold"/>
                <a:ea typeface="Proxima Nova Semibold"/>
                <a:cs typeface="Proxima Nova Semibold"/>
                <a:sym typeface="Proxima Nova Semibold"/>
              </a:defRPr>
            </a:lvl1pPr>
            <a:lvl2pPr lvl="1" rtl="0">
              <a:spcBef>
                <a:spcPts val="0"/>
              </a:spcBef>
              <a:spcAft>
                <a:spcPts val="0"/>
              </a:spcAft>
              <a:buClr>
                <a:schemeClr val="dk2"/>
              </a:buClr>
              <a:buSzPts val="2000"/>
              <a:buFont typeface="Proxima Nova"/>
              <a:buNone/>
              <a:defRPr sz="2000">
                <a:solidFill>
                  <a:schemeClr val="dk2"/>
                </a:solidFill>
                <a:latin typeface="Proxima Nova"/>
                <a:ea typeface="Proxima Nova"/>
                <a:cs typeface="Proxima Nova"/>
                <a:sym typeface="Proxima Nova"/>
              </a:defRPr>
            </a:lvl2pPr>
            <a:lvl3pPr lvl="2" rtl="0">
              <a:spcBef>
                <a:spcPts val="0"/>
              </a:spcBef>
              <a:spcAft>
                <a:spcPts val="0"/>
              </a:spcAft>
              <a:buClr>
                <a:schemeClr val="dk2"/>
              </a:buClr>
              <a:buSzPts val="2000"/>
              <a:buFont typeface="Proxima Nova"/>
              <a:buNone/>
              <a:defRPr sz="2000">
                <a:solidFill>
                  <a:schemeClr val="dk2"/>
                </a:solidFill>
                <a:latin typeface="Proxima Nova"/>
                <a:ea typeface="Proxima Nova"/>
                <a:cs typeface="Proxima Nova"/>
                <a:sym typeface="Proxima Nova"/>
              </a:defRPr>
            </a:lvl3pPr>
            <a:lvl4pPr lvl="3" rtl="0">
              <a:spcBef>
                <a:spcPts val="0"/>
              </a:spcBef>
              <a:spcAft>
                <a:spcPts val="0"/>
              </a:spcAft>
              <a:buClr>
                <a:schemeClr val="dk2"/>
              </a:buClr>
              <a:buSzPts val="2000"/>
              <a:buFont typeface="Proxima Nova"/>
              <a:buNone/>
              <a:defRPr sz="2000">
                <a:solidFill>
                  <a:schemeClr val="dk2"/>
                </a:solidFill>
                <a:latin typeface="Proxima Nova"/>
                <a:ea typeface="Proxima Nova"/>
                <a:cs typeface="Proxima Nova"/>
                <a:sym typeface="Proxima Nova"/>
              </a:defRPr>
            </a:lvl4pPr>
            <a:lvl5pPr lvl="4" rtl="0">
              <a:spcBef>
                <a:spcPts val="0"/>
              </a:spcBef>
              <a:spcAft>
                <a:spcPts val="0"/>
              </a:spcAft>
              <a:buClr>
                <a:schemeClr val="dk2"/>
              </a:buClr>
              <a:buSzPts val="2000"/>
              <a:buFont typeface="Proxima Nova"/>
              <a:buNone/>
              <a:defRPr sz="2000">
                <a:solidFill>
                  <a:schemeClr val="dk2"/>
                </a:solidFill>
                <a:latin typeface="Proxima Nova"/>
                <a:ea typeface="Proxima Nova"/>
                <a:cs typeface="Proxima Nova"/>
                <a:sym typeface="Proxima Nova"/>
              </a:defRPr>
            </a:lvl5pPr>
            <a:lvl6pPr lvl="5" rtl="0">
              <a:spcBef>
                <a:spcPts val="0"/>
              </a:spcBef>
              <a:spcAft>
                <a:spcPts val="0"/>
              </a:spcAft>
              <a:buClr>
                <a:schemeClr val="dk2"/>
              </a:buClr>
              <a:buSzPts val="2000"/>
              <a:buFont typeface="Proxima Nova"/>
              <a:buNone/>
              <a:defRPr sz="2000">
                <a:solidFill>
                  <a:schemeClr val="dk2"/>
                </a:solidFill>
                <a:latin typeface="Proxima Nova"/>
                <a:ea typeface="Proxima Nova"/>
                <a:cs typeface="Proxima Nova"/>
                <a:sym typeface="Proxima Nova"/>
              </a:defRPr>
            </a:lvl6pPr>
            <a:lvl7pPr lvl="6" rtl="0">
              <a:spcBef>
                <a:spcPts val="0"/>
              </a:spcBef>
              <a:spcAft>
                <a:spcPts val="0"/>
              </a:spcAft>
              <a:buClr>
                <a:schemeClr val="dk2"/>
              </a:buClr>
              <a:buSzPts val="2000"/>
              <a:buFont typeface="Proxima Nova"/>
              <a:buNone/>
              <a:defRPr sz="2000">
                <a:solidFill>
                  <a:schemeClr val="dk2"/>
                </a:solidFill>
                <a:latin typeface="Proxima Nova"/>
                <a:ea typeface="Proxima Nova"/>
                <a:cs typeface="Proxima Nova"/>
                <a:sym typeface="Proxima Nova"/>
              </a:defRPr>
            </a:lvl7pPr>
            <a:lvl8pPr lvl="7" rtl="0">
              <a:spcBef>
                <a:spcPts val="0"/>
              </a:spcBef>
              <a:spcAft>
                <a:spcPts val="0"/>
              </a:spcAft>
              <a:buClr>
                <a:schemeClr val="dk2"/>
              </a:buClr>
              <a:buSzPts val="2000"/>
              <a:buFont typeface="Proxima Nova"/>
              <a:buNone/>
              <a:defRPr sz="2000">
                <a:solidFill>
                  <a:schemeClr val="dk2"/>
                </a:solidFill>
                <a:latin typeface="Proxima Nova"/>
                <a:ea typeface="Proxima Nova"/>
                <a:cs typeface="Proxima Nova"/>
                <a:sym typeface="Proxima Nova"/>
              </a:defRPr>
            </a:lvl8pPr>
            <a:lvl9pPr lvl="8" rtl="0">
              <a:spcBef>
                <a:spcPts val="0"/>
              </a:spcBef>
              <a:spcAft>
                <a:spcPts val="0"/>
              </a:spcAft>
              <a:buClr>
                <a:schemeClr val="dk2"/>
              </a:buClr>
              <a:buSzPts val="2000"/>
              <a:buFont typeface="Proxima Nova"/>
              <a:buNone/>
              <a:defRPr sz="2000">
                <a:solidFill>
                  <a:schemeClr val="dk2"/>
                </a:solidFill>
                <a:latin typeface="Proxima Nova"/>
                <a:ea typeface="Proxima Nova"/>
                <a:cs typeface="Proxima Nova"/>
                <a:sym typeface="Proxima Nova"/>
              </a:defRPr>
            </a:lvl9pPr>
          </a:lstStyle>
          <a:p/>
        </p:txBody>
      </p:sp>
      <p:pic>
        <p:nvPicPr>
          <p:cNvPr id="221" name="Google Shape;221;p39"/>
          <p:cNvPicPr preferRelativeResize="0"/>
          <p:nvPr/>
        </p:nvPicPr>
        <p:blipFill>
          <a:blip r:embed="rId2">
            <a:alphaModFix/>
          </a:blip>
          <a:stretch>
            <a:fillRect/>
          </a:stretch>
        </p:blipFill>
        <p:spPr>
          <a:xfrm>
            <a:off x="8265853" y="4641675"/>
            <a:ext cx="866700" cy="53590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Sections">
  <p:cSld name="CUSTOM_2">
    <p:bg>
      <p:bgPr>
        <a:solidFill>
          <a:schemeClr val="dk2"/>
        </a:solidFill>
      </p:bgPr>
    </p:bg>
    <p:spTree>
      <p:nvGrpSpPr>
        <p:cNvPr id="222" name="Shape 222"/>
        <p:cNvGrpSpPr/>
        <p:nvPr/>
      </p:nvGrpSpPr>
      <p:grpSpPr>
        <a:xfrm>
          <a:off x="0" y="0"/>
          <a:ext cx="0" cy="0"/>
          <a:chOff x="0" y="0"/>
          <a:chExt cx="0" cy="0"/>
        </a:xfrm>
      </p:grpSpPr>
      <p:sp>
        <p:nvSpPr>
          <p:cNvPr id="223" name="Google Shape;223;p40"/>
          <p:cNvSpPr txBox="1"/>
          <p:nvPr>
            <p:ph type="title"/>
          </p:nvPr>
        </p:nvSpPr>
        <p:spPr>
          <a:xfrm>
            <a:off x="518125" y="421125"/>
            <a:ext cx="76401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700"/>
              <a:buFont typeface="Proxima Nova Extrabold"/>
              <a:buNone/>
              <a:defRPr sz="2700">
                <a:solidFill>
                  <a:schemeClr val="lt1"/>
                </a:solidFill>
                <a:latin typeface="Proxima Nova Extrabold"/>
                <a:ea typeface="Proxima Nova Extrabold"/>
                <a:cs typeface="Proxima Nova Extrabold"/>
                <a:sym typeface="Proxima Nova Extrabold"/>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224" name="Google Shape;224;p40"/>
          <p:cNvSpPr/>
          <p:nvPr/>
        </p:nvSpPr>
        <p:spPr>
          <a:xfrm>
            <a:off x="0" y="1282075"/>
            <a:ext cx="3048000" cy="38613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40"/>
          <p:cNvSpPr/>
          <p:nvPr/>
        </p:nvSpPr>
        <p:spPr>
          <a:xfrm>
            <a:off x="3047984" y="1282075"/>
            <a:ext cx="3048000" cy="3861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40"/>
          <p:cNvSpPr/>
          <p:nvPr/>
        </p:nvSpPr>
        <p:spPr>
          <a:xfrm>
            <a:off x="6095997" y="1282075"/>
            <a:ext cx="3048000" cy="3861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7" name="Google Shape;227;p40"/>
          <p:cNvPicPr preferRelativeResize="0"/>
          <p:nvPr/>
        </p:nvPicPr>
        <p:blipFill>
          <a:blip r:embed="rId2">
            <a:alphaModFix/>
          </a:blip>
          <a:stretch>
            <a:fillRect/>
          </a:stretch>
        </p:blipFill>
        <p:spPr>
          <a:xfrm>
            <a:off x="8113453" y="4489275"/>
            <a:ext cx="866700" cy="535900"/>
          </a:xfrm>
          <a:prstGeom prst="rect">
            <a:avLst/>
          </a:prstGeom>
          <a:noFill/>
          <a:ln>
            <a:noFill/>
          </a:ln>
        </p:spPr>
      </p:pic>
      <p:sp>
        <p:nvSpPr>
          <p:cNvPr id="228" name="Google Shape;228;p40"/>
          <p:cNvSpPr txBox="1"/>
          <p:nvPr/>
        </p:nvSpPr>
        <p:spPr>
          <a:xfrm>
            <a:off x="558075" y="1920675"/>
            <a:ext cx="2101800" cy="2667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800">
              <a:solidFill>
                <a:schemeClr val="lt1"/>
              </a:solidFill>
              <a:latin typeface="Proxima Nova"/>
              <a:ea typeface="Proxima Nova"/>
              <a:cs typeface="Proxima Nova"/>
              <a:sym typeface="Proxima Nova"/>
            </a:endParaRPr>
          </a:p>
        </p:txBody>
      </p:sp>
      <p:sp>
        <p:nvSpPr>
          <p:cNvPr id="229" name="Google Shape;229;p40"/>
          <p:cNvSpPr txBox="1"/>
          <p:nvPr/>
        </p:nvSpPr>
        <p:spPr>
          <a:xfrm>
            <a:off x="6362773" y="1920675"/>
            <a:ext cx="2513700" cy="2667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800">
              <a:solidFill>
                <a:schemeClr val="lt1"/>
              </a:solidFill>
              <a:latin typeface="Proxima Nova"/>
              <a:ea typeface="Proxima Nova"/>
              <a:cs typeface="Proxima Nova"/>
              <a:sym typeface="Proxima Nova"/>
            </a:endParaRPr>
          </a:p>
        </p:txBody>
      </p:sp>
      <p:sp>
        <p:nvSpPr>
          <p:cNvPr id="230" name="Google Shape;230;p40"/>
          <p:cNvSpPr txBox="1"/>
          <p:nvPr>
            <p:ph idx="1" type="subTitle"/>
          </p:nvPr>
        </p:nvSpPr>
        <p:spPr>
          <a:xfrm>
            <a:off x="518125" y="1485675"/>
            <a:ext cx="2101800" cy="4698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1"/>
              </a:buClr>
              <a:buSzPts val="1400"/>
              <a:buFont typeface="Proxima Nova Extrabold"/>
              <a:buNone/>
              <a:defRPr sz="1400">
                <a:solidFill>
                  <a:schemeClr val="dk1"/>
                </a:solidFill>
                <a:highlight>
                  <a:schemeClr val="accent2"/>
                </a:highlight>
                <a:latin typeface="Proxima Nova Extrabold"/>
                <a:ea typeface="Proxima Nova Extrabold"/>
                <a:cs typeface="Proxima Nova Extrabold"/>
                <a:sym typeface="Proxima Nova Extrabold"/>
              </a:defRPr>
            </a:lvl1pPr>
            <a:lvl2pPr lvl="1"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2pPr>
            <a:lvl3pPr lvl="2"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3pPr>
            <a:lvl4pPr lvl="3"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4pPr>
            <a:lvl5pPr lvl="4"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5pPr>
            <a:lvl6pPr lvl="5"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6pPr>
            <a:lvl7pPr lvl="6"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7pPr>
            <a:lvl8pPr lvl="7"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8pPr>
            <a:lvl9pPr lvl="8"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9pPr>
          </a:lstStyle>
          <a:p/>
        </p:txBody>
      </p:sp>
      <p:sp>
        <p:nvSpPr>
          <p:cNvPr id="231" name="Google Shape;231;p40"/>
          <p:cNvSpPr txBox="1"/>
          <p:nvPr>
            <p:ph idx="2" type="body"/>
          </p:nvPr>
        </p:nvSpPr>
        <p:spPr>
          <a:xfrm>
            <a:off x="518125" y="1903225"/>
            <a:ext cx="2294700" cy="26190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b="1" sz="1200">
                <a:solidFill>
                  <a:schemeClr val="lt1"/>
                </a:solidFill>
              </a:defRPr>
            </a:lvl1pPr>
            <a:lvl2pPr indent="-304800" lvl="1" marL="914400" rtl="0">
              <a:spcBef>
                <a:spcPts val="0"/>
              </a:spcBef>
              <a:spcAft>
                <a:spcPts val="0"/>
              </a:spcAft>
              <a:buClr>
                <a:schemeClr val="lt1"/>
              </a:buClr>
              <a:buSzPts val="1200"/>
              <a:buChar char="○"/>
              <a:defRPr b="1" sz="1200">
                <a:solidFill>
                  <a:schemeClr val="lt1"/>
                </a:solidFill>
              </a:defRPr>
            </a:lvl2pPr>
            <a:lvl3pPr indent="-304800" lvl="2" marL="1371600" rtl="0">
              <a:spcBef>
                <a:spcPts val="0"/>
              </a:spcBef>
              <a:spcAft>
                <a:spcPts val="0"/>
              </a:spcAft>
              <a:buClr>
                <a:schemeClr val="lt1"/>
              </a:buClr>
              <a:buSzPts val="1200"/>
              <a:buChar char="■"/>
              <a:defRPr b="1" sz="1200">
                <a:solidFill>
                  <a:schemeClr val="lt1"/>
                </a:solidFill>
              </a:defRPr>
            </a:lvl3pPr>
            <a:lvl4pPr indent="-304800" lvl="3" marL="1828800" rtl="0">
              <a:spcBef>
                <a:spcPts val="0"/>
              </a:spcBef>
              <a:spcAft>
                <a:spcPts val="0"/>
              </a:spcAft>
              <a:buClr>
                <a:schemeClr val="lt1"/>
              </a:buClr>
              <a:buSzPts val="1200"/>
              <a:buChar char="●"/>
              <a:defRPr b="1" sz="1200">
                <a:solidFill>
                  <a:schemeClr val="lt1"/>
                </a:solidFill>
              </a:defRPr>
            </a:lvl4pPr>
            <a:lvl5pPr indent="-304800" lvl="4" marL="2286000" rtl="0">
              <a:spcBef>
                <a:spcPts val="0"/>
              </a:spcBef>
              <a:spcAft>
                <a:spcPts val="0"/>
              </a:spcAft>
              <a:buClr>
                <a:schemeClr val="lt1"/>
              </a:buClr>
              <a:buSzPts val="1200"/>
              <a:buChar char="○"/>
              <a:defRPr b="1" sz="1200">
                <a:solidFill>
                  <a:schemeClr val="lt1"/>
                </a:solidFill>
              </a:defRPr>
            </a:lvl5pPr>
            <a:lvl6pPr indent="-304800" lvl="5" marL="2743200" rtl="0">
              <a:spcBef>
                <a:spcPts val="0"/>
              </a:spcBef>
              <a:spcAft>
                <a:spcPts val="0"/>
              </a:spcAft>
              <a:buClr>
                <a:schemeClr val="lt1"/>
              </a:buClr>
              <a:buSzPts val="1200"/>
              <a:buChar char="■"/>
              <a:defRPr b="1" sz="1200">
                <a:solidFill>
                  <a:schemeClr val="lt1"/>
                </a:solidFill>
              </a:defRPr>
            </a:lvl6pPr>
            <a:lvl7pPr indent="-304800" lvl="6" marL="3200400" rtl="0">
              <a:spcBef>
                <a:spcPts val="0"/>
              </a:spcBef>
              <a:spcAft>
                <a:spcPts val="0"/>
              </a:spcAft>
              <a:buClr>
                <a:schemeClr val="lt1"/>
              </a:buClr>
              <a:buSzPts val="1200"/>
              <a:buChar char="●"/>
              <a:defRPr b="1" sz="1200">
                <a:solidFill>
                  <a:schemeClr val="lt1"/>
                </a:solidFill>
              </a:defRPr>
            </a:lvl7pPr>
            <a:lvl8pPr indent="-304800" lvl="7" marL="3657600" rtl="0">
              <a:spcBef>
                <a:spcPts val="0"/>
              </a:spcBef>
              <a:spcAft>
                <a:spcPts val="0"/>
              </a:spcAft>
              <a:buClr>
                <a:schemeClr val="lt1"/>
              </a:buClr>
              <a:buSzPts val="1200"/>
              <a:buChar char="○"/>
              <a:defRPr b="1" sz="1200">
                <a:solidFill>
                  <a:schemeClr val="lt1"/>
                </a:solidFill>
              </a:defRPr>
            </a:lvl8pPr>
            <a:lvl9pPr indent="-304800" lvl="8" marL="4114800" rtl="0">
              <a:spcBef>
                <a:spcPts val="0"/>
              </a:spcBef>
              <a:spcAft>
                <a:spcPts val="0"/>
              </a:spcAft>
              <a:buClr>
                <a:schemeClr val="lt1"/>
              </a:buClr>
              <a:buSzPts val="1200"/>
              <a:buChar char="■"/>
              <a:defRPr b="1" sz="1200">
                <a:solidFill>
                  <a:schemeClr val="lt1"/>
                </a:solidFill>
              </a:defRPr>
            </a:lvl9pPr>
          </a:lstStyle>
          <a:p/>
        </p:txBody>
      </p:sp>
      <p:sp>
        <p:nvSpPr>
          <p:cNvPr id="232" name="Google Shape;232;p40"/>
          <p:cNvSpPr txBox="1"/>
          <p:nvPr>
            <p:ph idx="3" type="subTitle"/>
          </p:nvPr>
        </p:nvSpPr>
        <p:spPr>
          <a:xfrm>
            <a:off x="3359900" y="1485675"/>
            <a:ext cx="2101800" cy="4698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1"/>
              </a:buClr>
              <a:buSzPts val="1400"/>
              <a:buFont typeface="Proxima Nova Extrabold"/>
              <a:buNone/>
              <a:defRPr sz="1400">
                <a:solidFill>
                  <a:schemeClr val="dk1"/>
                </a:solidFill>
                <a:highlight>
                  <a:schemeClr val="accent2"/>
                </a:highlight>
                <a:latin typeface="Proxima Nova Extrabold"/>
                <a:ea typeface="Proxima Nova Extrabold"/>
                <a:cs typeface="Proxima Nova Extrabold"/>
                <a:sym typeface="Proxima Nova Extrabold"/>
              </a:defRPr>
            </a:lvl1pPr>
            <a:lvl2pPr lvl="1"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2pPr>
            <a:lvl3pPr lvl="2"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3pPr>
            <a:lvl4pPr lvl="3"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4pPr>
            <a:lvl5pPr lvl="4"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5pPr>
            <a:lvl6pPr lvl="5"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6pPr>
            <a:lvl7pPr lvl="6"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7pPr>
            <a:lvl8pPr lvl="7"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8pPr>
            <a:lvl9pPr lvl="8"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9pPr>
          </a:lstStyle>
          <a:p/>
        </p:txBody>
      </p:sp>
      <p:sp>
        <p:nvSpPr>
          <p:cNvPr id="233" name="Google Shape;233;p40"/>
          <p:cNvSpPr txBox="1"/>
          <p:nvPr>
            <p:ph idx="4" type="body"/>
          </p:nvPr>
        </p:nvSpPr>
        <p:spPr>
          <a:xfrm>
            <a:off x="3359900" y="1903225"/>
            <a:ext cx="2294700" cy="26190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b="1" sz="1200">
                <a:solidFill>
                  <a:schemeClr val="lt1"/>
                </a:solidFill>
              </a:defRPr>
            </a:lvl1pPr>
            <a:lvl2pPr indent="-304800" lvl="1" marL="914400" rtl="0">
              <a:spcBef>
                <a:spcPts val="0"/>
              </a:spcBef>
              <a:spcAft>
                <a:spcPts val="0"/>
              </a:spcAft>
              <a:buClr>
                <a:schemeClr val="lt1"/>
              </a:buClr>
              <a:buSzPts val="1200"/>
              <a:buChar char="○"/>
              <a:defRPr b="1" sz="1200">
                <a:solidFill>
                  <a:schemeClr val="lt1"/>
                </a:solidFill>
              </a:defRPr>
            </a:lvl2pPr>
            <a:lvl3pPr indent="-304800" lvl="2" marL="1371600" rtl="0">
              <a:spcBef>
                <a:spcPts val="0"/>
              </a:spcBef>
              <a:spcAft>
                <a:spcPts val="0"/>
              </a:spcAft>
              <a:buClr>
                <a:schemeClr val="lt1"/>
              </a:buClr>
              <a:buSzPts val="1200"/>
              <a:buChar char="■"/>
              <a:defRPr b="1" sz="1200">
                <a:solidFill>
                  <a:schemeClr val="lt1"/>
                </a:solidFill>
              </a:defRPr>
            </a:lvl3pPr>
            <a:lvl4pPr indent="-304800" lvl="3" marL="1828800" rtl="0">
              <a:spcBef>
                <a:spcPts val="0"/>
              </a:spcBef>
              <a:spcAft>
                <a:spcPts val="0"/>
              </a:spcAft>
              <a:buClr>
                <a:schemeClr val="lt1"/>
              </a:buClr>
              <a:buSzPts val="1200"/>
              <a:buChar char="●"/>
              <a:defRPr b="1" sz="1200">
                <a:solidFill>
                  <a:schemeClr val="lt1"/>
                </a:solidFill>
              </a:defRPr>
            </a:lvl4pPr>
            <a:lvl5pPr indent="-304800" lvl="4" marL="2286000" rtl="0">
              <a:spcBef>
                <a:spcPts val="0"/>
              </a:spcBef>
              <a:spcAft>
                <a:spcPts val="0"/>
              </a:spcAft>
              <a:buClr>
                <a:schemeClr val="lt1"/>
              </a:buClr>
              <a:buSzPts val="1200"/>
              <a:buChar char="○"/>
              <a:defRPr b="1" sz="1200">
                <a:solidFill>
                  <a:schemeClr val="lt1"/>
                </a:solidFill>
              </a:defRPr>
            </a:lvl5pPr>
            <a:lvl6pPr indent="-304800" lvl="5" marL="2743200" rtl="0">
              <a:spcBef>
                <a:spcPts val="0"/>
              </a:spcBef>
              <a:spcAft>
                <a:spcPts val="0"/>
              </a:spcAft>
              <a:buClr>
                <a:schemeClr val="lt1"/>
              </a:buClr>
              <a:buSzPts val="1200"/>
              <a:buChar char="■"/>
              <a:defRPr b="1" sz="1200">
                <a:solidFill>
                  <a:schemeClr val="lt1"/>
                </a:solidFill>
              </a:defRPr>
            </a:lvl6pPr>
            <a:lvl7pPr indent="-304800" lvl="6" marL="3200400" rtl="0">
              <a:spcBef>
                <a:spcPts val="0"/>
              </a:spcBef>
              <a:spcAft>
                <a:spcPts val="0"/>
              </a:spcAft>
              <a:buClr>
                <a:schemeClr val="lt1"/>
              </a:buClr>
              <a:buSzPts val="1200"/>
              <a:buChar char="●"/>
              <a:defRPr b="1" sz="1200">
                <a:solidFill>
                  <a:schemeClr val="lt1"/>
                </a:solidFill>
              </a:defRPr>
            </a:lvl7pPr>
            <a:lvl8pPr indent="-304800" lvl="7" marL="3657600" rtl="0">
              <a:spcBef>
                <a:spcPts val="0"/>
              </a:spcBef>
              <a:spcAft>
                <a:spcPts val="0"/>
              </a:spcAft>
              <a:buClr>
                <a:schemeClr val="lt1"/>
              </a:buClr>
              <a:buSzPts val="1200"/>
              <a:buChar char="○"/>
              <a:defRPr b="1" sz="1200">
                <a:solidFill>
                  <a:schemeClr val="lt1"/>
                </a:solidFill>
              </a:defRPr>
            </a:lvl8pPr>
            <a:lvl9pPr indent="-304800" lvl="8" marL="4114800" rtl="0">
              <a:spcBef>
                <a:spcPts val="0"/>
              </a:spcBef>
              <a:spcAft>
                <a:spcPts val="0"/>
              </a:spcAft>
              <a:buClr>
                <a:schemeClr val="lt1"/>
              </a:buClr>
              <a:buSzPts val="1200"/>
              <a:buChar char="■"/>
              <a:defRPr b="1" sz="1200">
                <a:solidFill>
                  <a:schemeClr val="lt1"/>
                </a:solidFill>
              </a:defRPr>
            </a:lvl9pPr>
          </a:lstStyle>
          <a:p/>
        </p:txBody>
      </p:sp>
      <p:sp>
        <p:nvSpPr>
          <p:cNvPr id="234" name="Google Shape;234;p40"/>
          <p:cNvSpPr txBox="1"/>
          <p:nvPr>
            <p:ph idx="5" type="subTitle"/>
          </p:nvPr>
        </p:nvSpPr>
        <p:spPr>
          <a:xfrm>
            <a:off x="6439075" y="1485675"/>
            <a:ext cx="2101800" cy="4698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1"/>
              </a:buClr>
              <a:buSzPts val="1400"/>
              <a:buFont typeface="Proxima Nova Extrabold"/>
              <a:buNone/>
              <a:defRPr sz="1400">
                <a:solidFill>
                  <a:schemeClr val="dk1"/>
                </a:solidFill>
                <a:highlight>
                  <a:schemeClr val="accent2"/>
                </a:highlight>
                <a:latin typeface="Proxima Nova Extrabold"/>
                <a:ea typeface="Proxima Nova Extrabold"/>
                <a:cs typeface="Proxima Nova Extrabold"/>
                <a:sym typeface="Proxima Nova Extrabold"/>
              </a:defRPr>
            </a:lvl1pPr>
            <a:lvl2pPr lvl="1"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2pPr>
            <a:lvl3pPr lvl="2"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3pPr>
            <a:lvl4pPr lvl="3"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4pPr>
            <a:lvl5pPr lvl="4"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5pPr>
            <a:lvl6pPr lvl="5"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6pPr>
            <a:lvl7pPr lvl="6"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7pPr>
            <a:lvl8pPr lvl="7"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8pPr>
            <a:lvl9pPr lvl="8"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9pPr>
          </a:lstStyle>
          <a:p/>
        </p:txBody>
      </p:sp>
      <p:sp>
        <p:nvSpPr>
          <p:cNvPr id="235" name="Google Shape;235;p40"/>
          <p:cNvSpPr txBox="1"/>
          <p:nvPr>
            <p:ph idx="6" type="body"/>
          </p:nvPr>
        </p:nvSpPr>
        <p:spPr>
          <a:xfrm>
            <a:off x="6439075" y="1903225"/>
            <a:ext cx="2294700" cy="26190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b="1" sz="1200">
                <a:solidFill>
                  <a:schemeClr val="lt1"/>
                </a:solidFill>
              </a:defRPr>
            </a:lvl1pPr>
            <a:lvl2pPr indent="-304800" lvl="1" marL="914400" rtl="0">
              <a:spcBef>
                <a:spcPts val="0"/>
              </a:spcBef>
              <a:spcAft>
                <a:spcPts val="0"/>
              </a:spcAft>
              <a:buClr>
                <a:schemeClr val="lt1"/>
              </a:buClr>
              <a:buSzPts val="1200"/>
              <a:buChar char="○"/>
              <a:defRPr b="1" sz="1200">
                <a:solidFill>
                  <a:schemeClr val="lt1"/>
                </a:solidFill>
              </a:defRPr>
            </a:lvl2pPr>
            <a:lvl3pPr indent="-304800" lvl="2" marL="1371600" rtl="0">
              <a:spcBef>
                <a:spcPts val="0"/>
              </a:spcBef>
              <a:spcAft>
                <a:spcPts val="0"/>
              </a:spcAft>
              <a:buClr>
                <a:schemeClr val="lt1"/>
              </a:buClr>
              <a:buSzPts val="1200"/>
              <a:buChar char="■"/>
              <a:defRPr b="1" sz="1200">
                <a:solidFill>
                  <a:schemeClr val="lt1"/>
                </a:solidFill>
              </a:defRPr>
            </a:lvl3pPr>
            <a:lvl4pPr indent="-304800" lvl="3" marL="1828800" rtl="0">
              <a:spcBef>
                <a:spcPts val="0"/>
              </a:spcBef>
              <a:spcAft>
                <a:spcPts val="0"/>
              </a:spcAft>
              <a:buClr>
                <a:schemeClr val="lt1"/>
              </a:buClr>
              <a:buSzPts val="1200"/>
              <a:buChar char="●"/>
              <a:defRPr b="1" sz="1200">
                <a:solidFill>
                  <a:schemeClr val="lt1"/>
                </a:solidFill>
              </a:defRPr>
            </a:lvl4pPr>
            <a:lvl5pPr indent="-304800" lvl="4" marL="2286000" rtl="0">
              <a:spcBef>
                <a:spcPts val="0"/>
              </a:spcBef>
              <a:spcAft>
                <a:spcPts val="0"/>
              </a:spcAft>
              <a:buClr>
                <a:schemeClr val="lt1"/>
              </a:buClr>
              <a:buSzPts val="1200"/>
              <a:buChar char="○"/>
              <a:defRPr b="1" sz="1200">
                <a:solidFill>
                  <a:schemeClr val="lt1"/>
                </a:solidFill>
              </a:defRPr>
            </a:lvl5pPr>
            <a:lvl6pPr indent="-304800" lvl="5" marL="2743200" rtl="0">
              <a:spcBef>
                <a:spcPts val="0"/>
              </a:spcBef>
              <a:spcAft>
                <a:spcPts val="0"/>
              </a:spcAft>
              <a:buClr>
                <a:schemeClr val="lt1"/>
              </a:buClr>
              <a:buSzPts val="1200"/>
              <a:buChar char="■"/>
              <a:defRPr b="1" sz="1200">
                <a:solidFill>
                  <a:schemeClr val="lt1"/>
                </a:solidFill>
              </a:defRPr>
            </a:lvl6pPr>
            <a:lvl7pPr indent="-304800" lvl="6" marL="3200400" rtl="0">
              <a:spcBef>
                <a:spcPts val="0"/>
              </a:spcBef>
              <a:spcAft>
                <a:spcPts val="0"/>
              </a:spcAft>
              <a:buClr>
                <a:schemeClr val="lt1"/>
              </a:buClr>
              <a:buSzPts val="1200"/>
              <a:buChar char="●"/>
              <a:defRPr b="1" sz="1200">
                <a:solidFill>
                  <a:schemeClr val="lt1"/>
                </a:solidFill>
              </a:defRPr>
            </a:lvl7pPr>
            <a:lvl8pPr indent="-304800" lvl="7" marL="3657600" rtl="0">
              <a:spcBef>
                <a:spcPts val="0"/>
              </a:spcBef>
              <a:spcAft>
                <a:spcPts val="0"/>
              </a:spcAft>
              <a:buClr>
                <a:schemeClr val="lt1"/>
              </a:buClr>
              <a:buSzPts val="1200"/>
              <a:buChar char="○"/>
              <a:defRPr b="1" sz="1200">
                <a:solidFill>
                  <a:schemeClr val="lt1"/>
                </a:solidFill>
              </a:defRPr>
            </a:lvl8pPr>
            <a:lvl9pPr indent="-304800" lvl="8" marL="4114800" rtl="0">
              <a:spcBef>
                <a:spcPts val="0"/>
              </a:spcBef>
              <a:spcAft>
                <a:spcPts val="0"/>
              </a:spcAft>
              <a:buClr>
                <a:schemeClr val="lt1"/>
              </a:buClr>
              <a:buSzPts val="1200"/>
              <a:buChar char="■"/>
              <a:defRPr b="1" sz="1200">
                <a:solidFill>
                  <a:schemeClr val="lt1"/>
                </a:solidFill>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2">
  <p:cSld name="BLANK_2">
    <p:spTree>
      <p:nvGrpSpPr>
        <p:cNvPr id="236" name="Shape 236"/>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istics">
  <p:cSld name="CUSTOM_3">
    <p:spTree>
      <p:nvGrpSpPr>
        <p:cNvPr id="237" name="Shape 237"/>
        <p:cNvGrpSpPr/>
        <p:nvPr/>
      </p:nvGrpSpPr>
      <p:grpSpPr>
        <a:xfrm>
          <a:off x="0" y="0"/>
          <a:ext cx="0" cy="0"/>
          <a:chOff x="0" y="0"/>
          <a:chExt cx="0" cy="0"/>
        </a:xfrm>
      </p:grpSpPr>
      <p:sp>
        <p:nvSpPr>
          <p:cNvPr id="238" name="Google Shape;238;p42"/>
          <p:cNvSpPr txBox="1"/>
          <p:nvPr>
            <p:ph type="title"/>
          </p:nvPr>
        </p:nvSpPr>
        <p:spPr>
          <a:xfrm>
            <a:off x="822925" y="682425"/>
            <a:ext cx="7584000" cy="965100"/>
          </a:xfrm>
          <a:prstGeom prst="rect">
            <a:avLst/>
          </a:prstGeom>
        </p:spPr>
        <p:txBody>
          <a:bodyPr anchorCtr="0" anchor="t" bIns="91425" lIns="91425" spcFirstLastPara="1" rIns="91425" wrap="square" tIns="91425">
            <a:normAutofit/>
          </a:bodyPr>
          <a:lstStyle>
            <a:lvl1pPr lvl="0" rtl="0">
              <a:spcBef>
                <a:spcPts val="0"/>
              </a:spcBef>
              <a:spcAft>
                <a:spcPts val="0"/>
              </a:spcAft>
              <a:buSzPts val="3200"/>
              <a:buFont typeface="Proxima Nova Extrabold"/>
              <a:buNone/>
              <a:defRPr sz="3200">
                <a:latin typeface="Proxima Nova Extrabold"/>
                <a:ea typeface="Proxima Nova Extrabold"/>
                <a:cs typeface="Proxima Nova Extrabold"/>
                <a:sym typeface="Proxima Nova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39" name="Google Shape;239;p42"/>
          <p:cNvSpPr txBox="1"/>
          <p:nvPr>
            <p:ph idx="1" type="subTitle"/>
          </p:nvPr>
        </p:nvSpPr>
        <p:spPr>
          <a:xfrm>
            <a:off x="956300" y="2092334"/>
            <a:ext cx="1101600" cy="6201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000"/>
              <a:buNone/>
              <a:defRPr b="1" sz="1000">
                <a:solidFill>
                  <a:schemeClr val="dk1"/>
                </a:solidFill>
                <a:highlight>
                  <a:schemeClr val="accent2"/>
                </a:highlight>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40" name="Google Shape;240;p42"/>
          <p:cNvSpPr txBox="1"/>
          <p:nvPr>
            <p:ph idx="2" type="body"/>
          </p:nvPr>
        </p:nvSpPr>
        <p:spPr>
          <a:xfrm>
            <a:off x="902450" y="3251875"/>
            <a:ext cx="1209300" cy="733800"/>
          </a:xfrm>
          <a:prstGeom prst="rect">
            <a:avLst/>
          </a:prstGeom>
        </p:spPr>
        <p:txBody>
          <a:bodyPr anchorCtr="0" anchor="t" bIns="91425" lIns="91425" spcFirstLastPara="1" rIns="91425" wrap="square" tIns="91425">
            <a:normAutofit/>
          </a:bodyPr>
          <a:lstStyle>
            <a:lvl1pPr indent="-279400" lvl="0" marL="457200" rtl="0" algn="ctr">
              <a:spcBef>
                <a:spcPts val="0"/>
              </a:spcBef>
              <a:spcAft>
                <a:spcPts val="0"/>
              </a:spcAft>
              <a:buClr>
                <a:schemeClr val="dk1"/>
              </a:buClr>
              <a:buSzPts val="800"/>
              <a:buChar char="●"/>
              <a:defRPr sz="800">
                <a:solidFill>
                  <a:schemeClr val="dk1"/>
                </a:solidFill>
              </a:defRPr>
            </a:lvl1pPr>
            <a:lvl2pPr indent="-279400" lvl="1" marL="914400" rtl="0" algn="ctr">
              <a:spcBef>
                <a:spcPts val="0"/>
              </a:spcBef>
              <a:spcAft>
                <a:spcPts val="0"/>
              </a:spcAft>
              <a:buSzPts val="800"/>
              <a:buChar char="○"/>
              <a:defRPr sz="800"/>
            </a:lvl2pPr>
            <a:lvl3pPr indent="-279400" lvl="2" marL="1371600" rtl="0" algn="ctr">
              <a:spcBef>
                <a:spcPts val="0"/>
              </a:spcBef>
              <a:spcAft>
                <a:spcPts val="0"/>
              </a:spcAft>
              <a:buSzPts val="800"/>
              <a:buChar char="■"/>
              <a:defRPr sz="800"/>
            </a:lvl3pPr>
            <a:lvl4pPr indent="-279400" lvl="3" marL="1828800" rtl="0" algn="ctr">
              <a:spcBef>
                <a:spcPts val="0"/>
              </a:spcBef>
              <a:spcAft>
                <a:spcPts val="0"/>
              </a:spcAft>
              <a:buSzPts val="800"/>
              <a:buChar char="●"/>
              <a:defRPr sz="800"/>
            </a:lvl4pPr>
            <a:lvl5pPr indent="-279400" lvl="4" marL="2286000" rtl="0" algn="ctr">
              <a:spcBef>
                <a:spcPts val="0"/>
              </a:spcBef>
              <a:spcAft>
                <a:spcPts val="0"/>
              </a:spcAft>
              <a:buSzPts val="800"/>
              <a:buChar char="○"/>
              <a:defRPr sz="800"/>
            </a:lvl5pPr>
            <a:lvl6pPr indent="-279400" lvl="5" marL="2743200" rtl="0" algn="ctr">
              <a:spcBef>
                <a:spcPts val="0"/>
              </a:spcBef>
              <a:spcAft>
                <a:spcPts val="0"/>
              </a:spcAft>
              <a:buSzPts val="800"/>
              <a:buChar char="■"/>
              <a:defRPr sz="800"/>
            </a:lvl6pPr>
            <a:lvl7pPr indent="-279400" lvl="6" marL="3200400" rtl="0" algn="ctr">
              <a:spcBef>
                <a:spcPts val="0"/>
              </a:spcBef>
              <a:spcAft>
                <a:spcPts val="0"/>
              </a:spcAft>
              <a:buSzPts val="800"/>
              <a:buChar char="●"/>
              <a:defRPr sz="800"/>
            </a:lvl7pPr>
            <a:lvl8pPr indent="-279400" lvl="7" marL="3657600" rtl="0" algn="ctr">
              <a:spcBef>
                <a:spcPts val="0"/>
              </a:spcBef>
              <a:spcAft>
                <a:spcPts val="0"/>
              </a:spcAft>
              <a:buSzPts val="800"/>
              <a:buChar char="○"/>
              <a:defRPr sz="800"/>
            </a:lvl8pPr>
            <a:lvl9pPr indent="-279400" lvl="8" marL="4114800" rtl="0" algn="ctr">
              <a:spcBef>
                <a:spcPts val="0"/>
              </a:spcBef>
              <a:spcAft>
                <a:spcPts val="0"/>
              </a:spcAft>
              <a:buSzPts val="800"/>
              <a:buChar char="■"/>
              <a:defRPr sz="800"/>
            </a:lvl9pPr>
          </a:lstStyle>
          <a:p/>
        </p:txBody>
      </p:sp>
      <p:sp>
        <p:nvSpPr>
          <p:cNvPr id="241" name="Google Shape;241;p42"/>
          <p:cNvSpPr txBox="1"/>
          <p:nvPr>
            <p:ph idx="3" type="subTitle"/>
          </p:nvPr>
        </p:nvSpPr>
        <p:spPr>
          <a:xfrm>
            <a:off x="683450" y="2454650"/>
            <a:ext cx="1647300" cy="8907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4200"/>
              <a:buFont typeface="Proxima Nova Extrabold"/>
              <a:buNone/>
              <a:defRPr sz="4200">
                <a:solidFill>
                  <a:schemeClr val="dk1"/>
                </a:solidFill>
                <a:latin typeface="Proxima Nova Extrabold"/>
                <a:ea typeface="Proxima Nova Extrabold"/>
                <a:cs typeface="Proxima Nova Extrabold"/>
                <a:sym typeface="Proxima Nova Extrabold"/>
              </a:defRPr>
            </a:lvl1pPr>
            <a:lvl2pPr lvl="1"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2pPr>
            <a:lvl3pPr lvl="2"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3pPr>
            <a:lvl4pPr lvl="3"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4pPr>
            <a:lvl5pPr lvl="4"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5pPr>
            <a:lvl6pPr lvl="5"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6pPr>
            <a:lvl7pPr lvl="6"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7pPr>
            <a:lvl8pPr lvl="7"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8pPr>
            <a:lvl9pPr lvl="8"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9pPr>
          </a:lstStyle>
          <a:p/>
        </p:txBody>
      </p:sp>
      <p:sp>
        <p:nvSpPr>
          <p:cNvPr id="242" name="Google Shape;242;p42"/>
          <p:cNvSpPr txBox="1"/>
          <p:nvPr>
            <p:ph idx="4" type="subTitle"/>
          </p:nvPr>
        </p:nvSpPr>
        <p:spPr>
          <a:xfrm>
            <a:off x="2963525" y="2092334"/>
            <a:ext cx="1101600" cy="6201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000"/>
              <a:buNone/>
              <a:defRPr b="1" sz="1000">
                <a:solidFill>
                  <a:schemeClr val="dk1"/>
                </a:solidFill>
                <a:highlight>
                  <a:schemeClr val="accent2"/>
                </a:highlight>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43" name="Google Shape;243;p42"/>
          <p:cNvSpPr txBox="1"/>
          <p:nvPr>
            <p:ph idx="5" type="body"/>
          </p:nvPr>
        </p:nvSpPr>
        <p:spPr>
          <a:xfrm>
            <a:off x="2909675" y="3251875"/>
            <a:ext cx="1209300" cy="733800"/>
          </a:xfrm>
          <a:prstGeom prst="rect">
            <a:avLst/>
          </a:prstGeom>
        </p:spPr>
        <p:txBody>
          <a:bodyPr anchorCtr="0" anchor="t" bIns="91425" lIns="91425" spcFirstLastPara="1" rIns="91425" wrap="square" tIns="91425">
            <a:normAutofit/>
          </a:bodyPr>
          <a:lstStyle>
            <a:lvl1pPr indent="-279400" lvl="0" marL="457200" rtl="0" algn="ctr">
              <a:spcBef>
                <a:spcPts val="0"/>
              </a:spcBef>
              <a:spcAft>
                <a:spcPts val="0"/>
              </a:spcAft>
              <a:buClr>
                <a:schemeClr val="dk1"/>
              </a:buClr>
              <a:buSzPts val="800"/>
              <a:buChar char="●"/>
              <a:defRPr sz="800">
                <a:solidFill>
                  <a:schemeClr val="dk1"/>
                </a:solidFill>
              </a:defRPr>
            </a:lvl1pPr>
            <a:lvl2pPr indent="-279400" lvl="1" marL="914400" rtl="0" algn="ctr">
              <a:spcBef>
                <a:spcPts val="0"/>
              </a:spcBef>
              <a:spcAft>
                <a:spcPts val="0"/>
              </a:spcAft>
              <a:buSzPts val="800"/>
              <a:buChar char="○"/>
              <a:defRPr sz="800"/>
            </a:lvl2pPr>
            <a:lvl3pPr indent="-279400" lvl="2" marL="1371600" rtl="0" algn="ctr">
              <a:spcBef>
                <a:spcPts val="0"/>
              </a:spcBef>
              <a:spcAft>
                <a:spcPts val="0"/>
              </a:spcAft>
              <a:buSzPts val="800"/>
              <a:buChar char="■"/>
              <a:defRPr sz="800"/>
            </a:lvl3pPr>
            <a:lvl4pPr indent="-279400" lvl="3" marL="1828800" rtl="0" algn="ctr">
              <a:spcBef>
                <a:spcPts val="0"/>
              </a:spcBef>
              <a:spcAft>
                <a:spcPts val="0"/>
              </a:spcAft>
              <a:buSzPts val="800"/>
              <a:buChar char="●"/>
              <a:defRPr sz="800"/>
            </a:lvl4pPr>
            <a:lvl5pPr indent="-279400" lvl="4" marL="2286000" rtl="0" algn="ctr">
              <a:spcBef>
                <a:spcPts val="0"/>
              </a:spcBef>
              <a:spcAft>
                <a:spcPts val="0"/>
              </a:spcAft>
              <a:buSzPts val="800"/>
              <a:buChar char="○"/>
              <a:defRPr sz="800"/>
            </a:lvl5pPr>
            <a:lvl6pPr indent="-279400" lvl="5" marL="2743200" rtl="0" algn="ctr">
              <a:spcBef>
                <a:spcPts val="0"/>
              </a:spcBef>
              <a:spcAft>
                <a:spcPts val="0"/>
              </a:spcAft>
              <a:buSzPts val="800"/>
              <a:buChar char="■"/>
              <a:defRPr sz="800"/>
            </a:lvl6pPr>
            <a:lvl7pPr indent="-279400" lvl="6" marL="3200400" rtl="0" algn="ctr">
              <a:spcBef>
                <a:spcPts val="0"/>
              </a:spcBef>
              <a:spcAft>
                <a:spcPts val="0"/>
              </a:spcAft>
              <a:buSzPts val="800"/>
              <a:buChar char="●"/>
              <a:defRPr sz="800"/>
            </a:lvl7pPr>
            <a:lvl8pPr indent="-279400" lvl="7" marL="3657600" rtl="0" algn="ctr">
              <a:spcBef>
                <a:spcPts val="0"/>
              </a:spcBef>
              <a:spcAft>
                <a:spcPts val="0"/>
              </a:spcAft>
              <a:buSzPts val="800"/>
              <a:buChar char="○"/>
              <a:defRPr sz="800"/>
            </a:lvl8pPr>
            <a:lvl9pPr indent="-279400" lvl="8" marL="4114800" rtl="0" algn="ctr">
              <a:spcBef>
                <a:spcPts val="0"/>
              </a:spcBef>
              <a:spcAft>
                <a:spcPts val="0"/>
              </a:spcAft>
              <a:buSzPts val="800"/>
              <a:buChar char="■"/>
              <a:defRPr sz="800"/>
            </a:lvl9pPr>
          </a:lstStyle>
          <a:p/>
        </p:txBody>
      </p:sp>
      <p:sp>
        <p:nvSpPr>
          <p:cNvPr id="244" name="Google Shape;244;p42"/>
          <p:cNvSpPr txBox="1"/>
          <p:nvPr>
            <p:ph idx="6" type="subTitle"/>
          </p:nvPr>
        </p:nvSpPr>
        <p:spPr>
          <a:xfrm>
            <a:off x="2690675" y="2454650"/>
            <a:ext cx="1647300" cy="8907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4200"/>
              <a:buFont typeface="Proxima Nova Extrabold"/>
              <a:buNone/>
              <a:defRPr sz="4200">
                <a:solidFill>
                  <a:schemeClr val="dk1"/>
                </a:solidFill>
                <a:latin typeface="Proxima Nova Extrabold"/>
                <a:ea typeface="Proxima Nova Extrabold"/>
                <a:cs typeface="Proxima Nova Extrabold"/>
                <a:sym typeface="Proxima Nova Extrabold"/>
              </a:defRPr>
            </a:lvl1pPr>
            <a:lvl2pPr lvl="1"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2pPr>
            <a:lvl3pPr lvl="2"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3pPr>
            <a:lvl4pPr lvl="3"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4pPr>
            <a:lvl5pPr lvl="4"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5pPr>
            <a:lvl6pPr lvl="5"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6pPr>
            <a:lvl7pPr lvl="6"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7pPr>
            <a:lvl8pPr lvl="7"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8pPr>
            <a:lvl9pPr lvl="8"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9pPr>
          </a:lstStyle>
          <a:p/>
        </p:txBody>
      </p:sp>
      <p:sp>
        <p:nvSpPr>
          <p:cNvPr id="245" name="Google Shape;245;p42"/>
          <p:cNvSpPr txBox="1"/>
          <p:nvPr>
            <p:ph idx="7" type="subTitle"/>
          </p:nvPr>
        </p:nvSpPr>
        <p:spPr>
          <a:xfrm>
            <a:off x="5093050" y="2092334"/>
            <a:ext cx="1101600" cy="6201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000"/>
              <a:buNone/>
              <a:defRPr b="1" sz="1000">
                <a:solidFill>
                  <a:schemeClr val="dk1"/>
                </a:solidFill>
                <a:highlight>
                  <a:schemeClr val="accent2"/>
                </a:highlight>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46" name="Google Shape;246;p42"/>
          <p:cNvSpPr txBox="1"/>
          <p:nvPr>
            <p:ph idx="8" type="body"/>
          </p:nvPr>
        </p:nvSpPr>
        <p:spPr>
          <a:xfrm>
            <a:off x="5039200" y="3251875"/>
            <a:ext cx="1209300" cy="733800"/>
          </a:xfrm>
          <a:prstGeom prst="rect">
            <a:avLst/>
          </a:prstGeom>
        </p:spPr>
        <p:txBody>
          <a:bodyPr anchorCtr="0" anchor="t" bIns="91425" lIns="91425" spcFirstLastPara="1" rIns="91425" wrap="square" tIns="91425">
            <a:normAutofit/>
          </a:bodyPr>
          <a:lstStyle>
            <a:lvl1pPr indent="-279400" lvl="0" marL="457200" rtl="0" algn="ctr">
              <a:spcBef>
                <a:spcPts val="0"/>
              </a:spcBef>
              <a:spcAft>
                <a:spcPts val="0"/>
              </a:spcAft>
              <a:buClr>
                <a:schemeClr val="dk1"/>
              </a:buClr>
              <a:buSzPts val="800"/>
              <a:buChar char="●"/>
              <a:defRPr sz="800">
                <a:solidFill>
                  <a:schemeClr val="dk1"/>
                </a:solidFill>
              </a:defRPr>
            </a:lvl1pPr>
            <a:lvl2pPr indent="-279400" lvl="1" marL="914400" rtl="0" algn="ctr">
              <a:spcBef>
                <a:spcPts val="0"/>
              </a:spcBef>
              <a:spcAft>
                <a:spcPts val="0"/>
              </a:spcAft>
              <a:buSzPts val="800"/>
              <a:buChar char="○"/>
              <a:defRPr sz="800"/>
            </a:lvl2pPr>
            <a:lvl3pPr indent="-279400" lvl="2" marL="1371600" rtl="0" algn="ctr">
              <a:spcBef>
                <a:spcPts val="0"/>
              </a:spcBef>
              <a:spcAft>
                <a:spcPts val="0"/>
              </a:spcAft>
              <a:buSzPts val="800"/>
              <a:buChar char="■"/>
              <a:defRPr sz="800"/>
            </a:lvl3pPr>
            <a:lvl4pPr indent="-279400" lvl="3" marL="1828800" rtl="0" algn="ctr">
              <a:spcBef>
                <a:spcPts val="0"/>
              </a:spcBef>
              <a:spcAft>
                <a:spcPts val="0"/>
              </a:spcAft>
              <a:buSzPts val="800"/>
              <a:buChar char="●"/>
              <a:defRPr sz="800"/>
            </a:lvl4pPr>
            <a:lvl5pPr indent="-279400" lvl="4" marL="2286000" rtl="0" algn="ctr">
              <a:spcBef>
                <a:spcPts val="0"/>
              </a:spcBef>
              <a:spcAft>
                <a:spcPts val="0"/>
              </a:spcAft>
              <a:buSzPts val="800"/>
              <a:buChar char="○"/>
              <a:defRPr sz="800"/>
            </a:lvl5pPr>
            <a:lvl6pPr indent="-279400" lvl="5" marL="2743200" rtl="0" algn="ctr">
              <a:spcBef>
                <a:spcPts val="0"/>
              </a:spcBef>
              <a:spcAft>
                <a:spcPts val="0"/>
              </a:spcAft>
              <a:buSzPts val="800"/>
              <a:buChar char="■"/>
              <a:defRPr sz="800"/>
            </a:lvl6pPr>
            <a:lvl7pPr indent="-279400" lvl="6" marL="3200400" rtl="0" algn="ctr">
              <a:spcBef>
                <a:spcPts val="0"/>
              </a:spcBef>
              <a:spcAft>
                <a:spcPts val="0"/>
              </a:spcAft>
              <a:buSzPts val="800"/>
              <a:buChar char="●"/>
              <a:defRPr sz="800"/>
            </a:lvl7pPr>
            <a:lvl8pPr indent="-279400" lvl="7" marL="3657600" rtl="0" algn="ctr">
              <a:spcBef>
                <a:spcPts val="0"/>
              </a:spcBef>
              <a:spcAft>
                <a:spcPts val="0"/>
              </a:spcAft>
              <a:buSzPts val="800"/>
              <a:buChar char="○"/>
              <a:defRPr sz="800"/>
            </a:lvl8pPr>
            <a:lvl9pPr indent="-279400" lvl="8" marL="4114800" rtl="0" algn="ctr">
              <a:spcBef>
                <a:spcPts val="0"/>
              </a:spcBef>
              <a:spcAft>
                <a:spcPts val="0"/>
              </a:spcAft>
              <a:buSzPts val="800"/>
              <a:buChar char="■"/>
              <a:defRPr sz="800"/>
            </a:lvl9pPr>
          </a:lstStyle>
          <a:p/>
        </p:txBody>
      </p:sp>
      <p:sp>
        <p:nvSpPr>
          <p:cNvPr id="247" name="Google Shape;247;p42"/>
          <p:cNvSpPr txBox="1"/>
          <p:nvPr>
            <p:ph idx="9" type="subTitle"/>
          </p:nvPr>
        </p:nvSpPr>
        <p:spPr>
          <a:xfrm>
            <a:off x="4820200" y="2454650"/>
            <a:ext cx="1647300" cy="8907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4200"/>
              <a:buFont typeface="Proxima Nova Extrabold"/>
              <a:buNone/>
              <a:defRPr sz="4200">
                <a:solidFill>
                  <a:schemeClr val="dk1"/>
                </a:solidFill>
                <a:latin typeface="Proxima Nova Extrabold"/>
                <a:ea typeface="Proxima Nova Extrabold"/>
                <a:cs typeface="Proxima Nova Extrabold"/>
                <a:sym typeface="Proxima Nova Extrabold"/>
              </a:defRPr>
            </a:lvl1pPr>
            <a:lvl2pPr lvl="1"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2pPr>
            <a:lvl3pPr lvl="2"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3pPr>
            <a:lvl4pPr lvl="3"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4pPr>
            <a:lvl5pPr lvl="4"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5pPr>
            <a:lvl6pPr lvl="5"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6pPr>
            <a:lvl7pPr lvl="6"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7pPr>
            <a:lvl8pPr lvl="7"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8pPr>
            <a:lvl9pPr lvl="8"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9pPr>
          </a:lstStyle>
          <a:p/>
        </p:txBody>
      </p:sp>
      <p:sp>
        <p:nvSpPr>
          <p:cNvPr id="248" name="Google Shape;248;p42"/>
          <p:cNvSpPr txBox="1"/>
          <p:nvPr>
            <p:ph idx="13" type="subTitle"/>
          </p:nvPr>
        </p:nvSpPr>
        <p:spPr>
          <a:xfrm>
            <a:off x="7251350" y="2092334"/>
            <a:ext cx="1101600" cy="6201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000"/>
              <a:buNone/>
              <a:defRPr b="1" sz="1000">
                <a:solidFill>
                  <a:schemeClr val="dk1"/>
                </a:solidFill>
                <a:highlight>
                  <a:schemeClr val="accent2"/>
                </a:highlight>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49" name="Google Shape;249;p42"/>
          <p:cNvSpPr txBox="1"/>
          <p:nvPr>
            <p:ph idx="14" type="body"/>
          </p:nvPr>
        </p:nvSpPr>
        <p:spPr>
          <a:xfrm>
            <a:off x="7197500" y="3251875"/>
            <a:ext cx="1209300" cy="733800"/>
          </a:xfrm>
          <a:prstGeom prst="rect">
            <a:avLst/>
          </a:prstGeom>
        </p:spPr>
        <p:txBody>
          <a:bodyPr anchorCtr="0" anchor="t" bIns="91425" lIns="91425" spcFirstLastPara="1" rIns="91425" wrap="square" tIns="91425">
            <a:normAutofit/>
          </a:bodyPr>
          <a:lstStyle>
            <a:lvl1pPr indent="-279400" lvl="0" marL="457200" rtl="0" algn="ctr">
              <a:spcBef>
                <a:spcPts val="0"/>
              </a:spcBef>
              <a:spcAft>
                <a:spcPts val="0"/>
              </a:spcAft>
              <a:buClr>
                <a:schemeClr val="dk1"/>
              </a:buClr>
              <a:buSzPts val="800"/>
              <a:buChar char="●"/>
              <a:defRPr sz="800">
                <a:solidFill>
                  <a:schemeClr val="dk1"/>
                </a:solidFill>
              </a:defRPr>
            </a:lvl1pPr>
            <a:lvl2pPr indent="-279400" lvl="1" marL="914400" rtl="0" algn="ctr">
              <a:spcBef>
                <a:spcPts val="0"/>
              </a:spcBef>
              <a:spcAft>
                <a:spcPts val="0"/>
              </a:spcAft>
              <a:buSzPts val="800"/>
              <a:buChar char="○"/>
              <a:defRPr sz="800"/>
            </a:lvl2pPr>
            <a:lvl3pPr indent="-279400" lvl="2" marL="1371600" rtl="0" algn="ctr">
              <a:spcBef>
                <a:spcPts val="0"/>
              </a:spcBef>
              <a:spcAft>
                <a:spcPts val="0"/>
              </a:spcAft>
              <a:buSzPts val="800"/>
              <a:buChar char="■"/>
              <a:defRPr sz="800"/>
            </a:lvl3pPr>
            <a:lvl4pPr indent="-279400" lvl="3" marL="1828800" rtl="0" algn="ctr">
              <a:spcBef>
                <a:spcPts val="0"/>
              </a:spcBef>
              <a:spcAft>
                <a:spcPts val="0"/>
              </a:spcAft>
              <a:buSzPts val="800"/>
              <a:buChar char="●"/>
              <a:defRPr sz="800"/>
            </a:lvl4pPr>
            <a:lvl5pPr indent="-279400" lvl="4" marL="2286000" rtl="0" algn="ctr">
              <a:spcBef>
                <a:spcPts val="0"/>
              </a:spcBef>
              <a:spcAft>
                <a:spcPts val="0"/>
              </a:spcAft>
              <a:buSzPts val="800"/>
              <a:buChar char="○"/>
              <a:defRPr sz="800"/>
            </a:lvl5pPr>
            <a:lvl6pPr indent="-279400" lvl="5" marL="2743200" rtl="0" algn="ctr">
              <a:spcBef>
                <a:spcPts val="0"/>
              </a:spcBef>
              <a:spcAft>
                <a:spcPts val="0"/>
              </a:spcAft>
              <a:buSzPts val="800"/>
              <a:buChar char="■"/>
              <a:defRPr sz="800"/>
            </a:lvl6pPr>
            <a:lvl7pPr indent="-279400" lvl="6" marL="3200400" rtl="0" algn="ctr">
              <a:spcBef>
                <a:spcPts val="0"/>
              </a:spcBef>
              <a:spcAft>
                <a:spcPts val="0"/>
              </a:spcAft>
              <a:buSzPts val="800"/>
              <a:buChar char="●"/>
              <a:defRPr sz="800"/>
            </a:lvl7pPr>
            <a:lvl8pPr indent="-279400" lvl="7" marL="3657600" rtl="0" algn="ctr">
              <a:spcBef>
                <a:spcPts val="0"/>
              </a:spcBef>
              <a:spcAft>
                <a:spcPts val="0"/>
              </a:spcAft>
              <a:buSzPts val="800"/>
              <a:buChar char="○"/>
              <a:defRPr sz="800"/>
            </a:lvl8pPr>
            <a:lvl9pPr indent="-279400" lvl="8" marL="4114800" rtl="0" algn="ctr">
              <a:spcBef>
                <a:spcPts val="0"/>
              </a:spcBef>
              <a:spcAft>
                <a:spcPts val="0"/>
              </a:spcAft>
              <a:buSzPts val="800"/>
              <a:buChar char="■"/>
              <a:defRPr sz="800"/>
            </a:lvl9pPr>
          </a:lstStyle>
          <a:p/>
        </p:txBody>
      </p:sp>
      <p:sp>
        <p:nvSpPr>
          <p:cNvPr id="250" name="Google Shape;250;p42"/>
          <p:cNvSpPr txBox="1"/>
          <p:nvPr>
            <p:ph idx="15" type="subTitle"/>
          </p:nvPr>
        </p:nvSpPr>
        <p:spPr>
          <a:xfrm>
            <a:off x="6978500" y="2454650"/>
            <a:ext cx="1647300" cy="8907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4200"/>
              <a:buFont typeface="Proxima Nova Extrabold"/>
              <a:buNone/>
              <a:defRPr sz="4200">
                <a:solidFill>
                  <a:schemeClr val="dk1"/>
                </a:solidFill>
                <a:latin typeface="Proxima Nova Extrabold"/>
                <a:ea typeface="Proxima Nova Extrabold"/>
                <a:cs typeface="Proxima Nova Extrabold"/>
                <a:sym typeface="Proxima Nova Extrabold"/>
              </a:defRPr>
            </a:lvl1pPr>
            <a:lvl2pPr lvl="1"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2pPr>
            <a:lvl3pPr lvl="2"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3pPr>
            <a:lvl4pPr lvl="3"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4pPr>
            <a:lvl5pPr lvl="4"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5pPr>
            <a:lvl6pPr lvl="5"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6pPr>
            <a:lvl7pPr lvl="6"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7pPr>
            <a:lvl8pPr lvl="7"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8pPr>
            <a:lvl9pPr lvl="8"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9pPr>
          </a:lstStyle>
          <a:p/>
        </p:txBody>
      </p:sp>
      <p:pic>
        <p:nvPicPr>
          <p:cNvPr id="251" name="Google Shape;251;p42"/>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4">
  <p:cSld name="BLANK_7">
    <p:spTree>
      <p:nvGrpSpPr>
        <p:cNvPr id="252" name="Shape 252"/>
        <p:cNvGrpSpPr/>
        <p:nvPr/>
      </p:nvGrpSpPr>
      <p:grpSpPr>
        <a:xfrm>
          <a:off x="0" y="0"/>
          <a:ext cx="0" cy="0"/>
          <a:chOff x="0" y="0"/>
          <a:chExt cx="0" cy="0"/>
        </a:xfrm>
      </p:grpSpPr>
      <p:sp>
        <p:nvSpPr>
          <p:cNvPr id="253" name="Google Shape;253;p43"/>
          <p:cNvSpPr/>
          <p:nvPr/>
        </p:nvSpPr>
        <p:spPr>
          <a:xfrm>
            <a:off x="-10" y="0"/>
            <a:ext cx="5564400" cy="5182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43"/>
          <p:cNvSpPr txBox="1"/>
          <p:nvPr>
            <p:ph idx="1" type="subTitle"/>
          </p:nvPr>
        </p:nvSpPr>
        <p:spPr>
          <a:xfrm>
            <a:off x="265500" y="539400"/>
            <a:ext cx="4045200" cy="1235100"/>
          </a:xfrm>
          <a:prstGeom prst="rect">
            <a:avLst/>
          </a:prstGeom>
        </p:spPr>
        <p:txBody>
          <a:bodyPr anchorCtr="0" anchor="ctr" bIns="91425" lIns="91425" spcFirstLastPara="1" rIns="91425" wrap="square" tIns="91425">
            <a:normAutofit/>
          </a:bodyPr>
          <a:lstStyle>
            <a:lvl1pPr lvl="0" rtl="0">
              <a:lnSpc>
                <a:spcPct val="100000"/>
              </a:lnSpc>
              <a:spcBef>
                <a:spcPts val="0"/>
              </a:spcBef>
              <a:spcAft>
                <a:spcPts val="0"/>
              </a:spcAft>
              <a:buClr>
                <a:schemeClr val="lt1"/>
              </a:buClr>
              <a:buSzPts val="3000"/>
              <a:buFont typeface="Proxima Nova Semibold"/>
              <a:buNone/>
              <a:defRPr sz="3000">
                <a:solidFill>
                  <a:schemeClr val="lt1"/>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2pPr>
            <a:lvl3pPr lvl="2"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3pPr>
            <a:lvl4pPr lvl="3"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4pPr>
            <a:lvl5pPr lvl="4"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5pPr>
            <a:lvl6pPr lvl="5"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6pPr>
            <a:lvl7pPr lvl="6"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7pPr>
            <a:lvl8pPr lvl="7"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8pPr>
            <a:lvl9pPr lvl="8"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9pPr>
          </a:lstStyle>
          <a:p/>
        </p:txBody>
      </p:sp>
      <p:sp>
        <p:nvSpPr>
          <p:cNvPr id="255" name="Google Shape;255;p43"/>
          <p:cNvSpPr txBox="1"/>
          <p:nvPr>
            <p:ph idx="2" type="subTitle"/>
          </p:nvPr>
        </p:nvSpPr>
        <p:spPr>
          <a:xfrm>
            <a:off x="265500" y="1973700"/>
            <a:ext cx="4045200" cy="12351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1"/>
              </a:buClr>
              <a:buSzPts val="1800"/>
              <a:buFont typeface="Proxima Nova Semibold"/>
              <a:buNone/>
              <a:defRPr>
                <a:solidFill>
                  <a:schemeClr val="lt1"/>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2pPr>
            <a:lvl3pPr lvl="2"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3pPr>
            <a:lvl4pPr lvl="3"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4pPr>
            <a:lvl5pPr lvl="4"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5pPr>
            <a:lvl6pPr lvl="5"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6pPr>
            <a:lvl7pPr lvl="6"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7pPr>
            <a:lvl8pPr lvl="7"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8pPr>
            <a:lvl9pPr lvl="8"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9pPr>
          </a:lstStyle>
          <a:p/>
        </p:txBody>
      </p:sp>
      <p:sp>
        <p:nvSpPr>
          <p:cNvPr id="256" name="Google Shape;256;p43"/>
          <p:cNvSpPr txBox="1"/>
          <p:nvPr>
            <p:ph idx="3" type="subTitle"/>
          </p:nvPr>
        </p:nvSpPr>
        <p:spPr>
          <a:xfrm>
            <a:off x="6039025" y="1973700"/>
            <a:ext cx="2554200" cy="12351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1"/>
              </a:buClr>
              <a:buSzPts val="1800"/>
              <a:buFont typeface="Proxima Nova Semibold"/>
              <a:buNone/>
              <a:defRPr>
                <a:solidFill>
                  <a:schemeClr val="dk1"/>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dk1"/>
              </a:buClr>
              <a:buSzPts val="1800"/>
              <a:buFont typeface="Proxima Nova Semibold"/>
              <a:buNone/>
              <a:defRPr sz="1800">
                <a:solidFill>
                  <a:schemeClr val="dk1"/>
                </a:solidFill>
                <a:latin typeface="Proxima Nova Semibold"/>
                <a:ea typeface="Proxima Nova Semibold"/>
                <a:cs typeface="Proxima Nova Semibold"/>
                <a:sym typeface="Proxima Nova Semibold"/>
              </a:defRPr>
            </a:lvl2pPr>
            <a:lvl3pPr lvl="2" rtl="0" algn="ctr">
              <a:lnSpc>
                <a:spcPct val="100000"/>
              </a:lnSpc>
              <a:spcBef>
                <a:spcPts val="0"/>
              </a:spcBef>
              <a:spcAft>
                <a:spcPts val="0"/>
              </a:spcAft>
              <a:buClr>
                <a:schemeClr val="dk1"/>
              </a:buClr>
              <a:buSzPts val="1800"/>
              <a:buFont typeface="Proxima Nova Semibold"/>
              <a:buNone/>
              <a:defRPr sz="1800">
                <a:solidFill>
                  <a:schemeClr val="dk1"/>
                </a:solidFill>
                <a:latin typeface="Proxima Nova Semibold"/>
                <a:ea typeface="Proxima Nova Semibold"/>
                <a:cs typeface="Proxima Nova Semibold"/>
                <a:sym typeface="Proxima Nova Semibold"/>
              </a:defRPr>
            </a:lvl3pPr>
            <a:lvl4pPr lvl="3" rtl="0" algn="ctr">
              <a:lnSpc>
                <a:spcPct val="100000"/>
              </a:lnSpc>
              <a:spcBef>
                <a:spcPts val="0"/>
              </a:spcBef>
              <a:spcAft>
                <a:spcPts val="0"/>
              </a:spcAft>
              <a:buClr>
                <a:schemeClr val="dk1"/>
              </a:buClr>
              <a:buSzPts val="1800"/>
              <a:buFont typeface="Proxima Nova Semibold"/>
              <a:buNone/>
              <a:defRPr sz="1800">
                <a:solidFill>
                  <a:schemeClr val="dk1"/>
                </a:solidFill>
                <a:latin typeface="Proxima Nova Semibold"/>
                <a:ea typeface="Proxima Nova Semibold"/>
                <a:cs typeface="Proxima Nova Semibold"/>
                <a:sym typeface="Proxima Nova Semibold"/>
              </a:defRPr>
            </a:lvl4pPr>
            <a:lvl5pPr lvl="4" rtl="0" algn="ctr">
              <a:lnSpc>
                <a:spcPct val="100000"/>
              </a:lnSpc>
              <a:spcBef>
                <a:spcPts val="0"/>
              </a:spcBef>
              <a:spcAft>
                <a:spcPts val="0"/>
              </a:spcAft>
              <a:buClr>
                <a:schemeClr val="dk1"/>
              </a:buClr>
              <a:buSzPts val="1800"/>
              <a:buFont typeface="Proxima Nova Semibold"/>
              <a:buNone/>
              <a:defRPr sz="1800">
                <a:solidFill>
                  <a:schemeClr val="dk1"/>
                </a:solidFill>
                <a:latin typeface="Proxima Nova Semibold"/>
                <a:ea typeface="Proxima Nova Semibold"/>
                <a:cs typeface="Proxima Nova Semibold"/>
                <a:sym typeface="Proxima Nova Semibold"/>
              </a:defRPr>
            </a:lvl5pPr>
            <a:lvl6pPr lvl="5" rtl="0" algn="ctr">
              <a:lnSpc>
                <a:spcPct val="100000"/>
              </a:lnSpc>
              <a:spcBef>
                <a:spcPts val="0"/>
              </a:spcBef>
              <a:spcAft>
                <a:spcPts val="0"/>
              </a:spcAft>
              <a:buClr>
                <a:schemeClr val="dk1"/>
              </a:buClr>
              <a:buSzPts val="1800"/>
              <a:buFont typeface="Proxima Nova Semibold"/>
              <a:buNone/>
              <a:defRPr sz="1800">
                <a:solidFill>
                  <a:schemeClr val="dk1"/>
                </a:solidFill>
                <a:latin typeface="Proxima Nova Semibold"/>
                <a:ea typeface="Proxima Nova Semibold"/>
                <a:cs typeface="Proxima Nova Semibold"/>
                <a:sym typeface="Proxima Nova Semibold"/>
              </a:defRPr>
            </a:lvl6pPr>
            <a:lvl7pPr lvl="6" rtl="0" algn="ctr">
              <a:lnSpc>
                <a:spcPct val="100000"/>
              </a:lnSpc>
              <a:spcBef>
                <a:spcPts val="0"/>
              </a:spcBef>
              <a:spcAft>
                <a:spcPts val="0"/>
              </a:spcAft>
              <a:buClr>
                <a:schemeClr val="dk1"/>
              </a:buClr>
              <a:buSzPts val="1800"/>
              <a:buFont typeface="Proxima Nova Semibold"/>
              <a:buNone/>
              <a:defRPr sz="1800">
                <a:solidFill>
                  <a:schemeClr val="dk1"/>
                </a:solidFill>
                <a:latin typeface="Proxima Nova Semibold"/>
                <a:ea typeface="Proxima Nova Semibold"/>
                <a:cs typeface="Proxima Nova Semibold"/>
                <a:sym typeface="Proxima Nova Semibold"/>
              </a:defRPr>
            </a:lvl7pPr>
            <a:lvl8pPr lvl="7" rtl="0" algn="ctr">
              <a:lnSpc>
                <a:spcPct val="100000"/>
              </a:lnSpc>
              <a:spcBef>
                <a:spcPts val="0"/>
              </a:spcBef>
              <a:spcAft>
                <a:spcPts val="0"/>
              </a:spcAft>
              <a:buClr>
                <a:schemeClr val="dk1"/>
              </a:buClr>
              <a:buSzPts val="1800"/>
              <a:buFont typeface="Proxima Nova Semibold"/>
              <a:buNone/>
              <a:defRPr sz="1800">
                <a:solidFill>
                  <a:schemeClr val="dk1"/>
                </a:solidFill>
                <a:latin typeface="Proxima Nova Semibold"/>
                <a:ea typeface="Proxima Nova Semibold"/>
                <a:cs typeface="Proxima Nova Semibold"/>
                <a:sym typeface="Proxima Nova Semibold"/>
              </a:defRPr>
            </a:lvl8pPr>
            <a:lvl9pPr lvl="8" rtl="0" algn="ctr">
              <a:lnSpc>
                <a:spcPct val="100000"/>
              </a:lnSpc>
              <a:spcBef>
                <a:spcPts val="0"/>
              </a:spcBef>
              <a:spcAft>
                <a:spcPts val="0"/>
              </a:spcAft>
              <a:buClr>
                <a:schemeClr val="dk1"/>
              </a:buClr>
              <a:buSzPts val="1800"/>
              <a:buFont typeface="Proxima Nova Semibold"/>
              <a:buNone/>
              <a:defRPr sz="1800">
                <a:solidFill>
                  <a:schemeClr val="dk1"/>
                </a:solidFill>
                <a:latin typeface="Proxima Nova Semibold"/>
                <a:ea typeface="Proxima Nova Semibold"/>
                <a:cs typeface="Proxima Nova Semibold"/>
                <a:sym typeface="Proxima Nova Semibold"/>
              </a:defRPr>
            </a:lvl9pPr>
          </a:lstStyle>
          <a:p/>
        </p:txBody>
      </p:sp>
      <p:pic>
        <p:nvPicPr>
          <p:cNvPr id="257" name="Google Shape;257;p43"/>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vy Background w/ Title 4">
  <p:cSld name="CUSTOM_4_1_1_1_2_1_8">
    <p:bg>
      <p:bgPr>
        <a:solidFill>
          <a:schemeClr val="dk2"/>
        </a:solidFill>
      </p:bgPr>
    </p:bg>
    <p:spTree>
      <p:nvGrpSpPr>
        <p:cNvPr id="258" name="Shape 258"/>
        <p:cNvGrpSpPr/>
        <p:nvPr/>
      </p:nvGrpSpPr>
      <p:grpSpPr>
        <a:xfrm>
          <a:off x="0" y="0"/>
          <a:ext cx="0" cy="0"/>
          <a:chOff x="0" y="0"/>
          <a:chExt cx="0" cy="0"/>
        </a:xfrm>
      </p:grpSpPr>
      <p:pic>
        <p:nvPicPr>
          <p:cNvPr id="259" name="Google Shape;259;p44"/>
          <p:cNvPicPr preferRelativeResize="0"/>
          <p:nvPr/>
        </p:nvPicPr>
        <p:blipFill>
          <a:blip r:embed="rId2">
            <a:alphaModFix/>
          </a:blip>
          <a:stretch>
            <a:fillRect/>
          </a:stretch>
        </p:blipFill>
        <p:spPr>
          <a:xfrm>
            <a:off x="8113453" y="4489275"/>
            <a:ext cx="866700" cy="535900"/>
          </a:xfrm>
          <a:prstGeom prst="rect">
            <a:avLst/>
          </a:prstGeom>
          <a:noFill/>
          <a:ln>
            <a:noFill/>
          </a:ln>
        </p:spPr>
      </p:pic>
      <p:sp>
        <p:nvSpPr>
          <p:cNvPr id="260" name="Google Shape;260;p44"/>
          <p:cNvSpPr txBox="1"/>
          <p:nvPr>
            <p:ph type="title"/>
          </p:nvPr>
        </p:nvSpPr>
        <p:spPr>
          <a:xfrm>
            <a:off x="518125" y="421125"/>
            <a:ext cx="76401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700"/>
              <a:buFont typeface="Proxima Nova Extrabold"/>
              <a:buNone/>
              <a:defRPr sz="2700">
                <a:solidFill>
                  <a:schemeClr val="lt1"/>
                </a:solidFill>
                <a:latin typeface="Proxima Nova Extrabold"/>
                <a:ea typeface="Proxima Nova Extrabold"/>
                <a:cs typeface="Proxima Nova Extrabold"/>
                <a:sym typeface="Proxima Nova Extrabold"/>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vy Background w/ Title 1">
  <p:cSld name="CUSTOM_4_1_1_1_2_1_4">
    <p:bg>
      <p:bgPr>
        <a:solidFill>
          <a:schemeClr val="dk2"/>
        </a:solidFill>
      </p:bgPr>
    </p:bg>
    <p:spTree>
      <p:nvGrpSpPr>
        <p:cNvPr id="261" name="Shape 261"/>
        <p:cNvGrpSpPr/>
        <p:nvPr/>
      </p:nvGrpSpPr>
      <p:grpSpPr>
        <a:xfrm>
          <a:off x="0" y="0"/>
          <a:ext cx="0" cy="0"/>
          <a:chOff x="0" y="0"/>
          <a:chExt cx="0" cy="0"/>
        </a:xfrm>
      </p:grpSpPr>
      <p:pic>
        <p:nvPicPr>
          <p:cNvPr id="262" name="Google Shape;262;p45"/>
          <p:cNvPicPr preferRelativeResize="0"/>
          <p:nvPr/>
        </p:nvPicPr>
        <p:blipFill>
          <a:blip r:embed="rId2">
            <a:alphaModFix/>
          </a:blip>
          <a:stretch>
            <a:fillRect/>
          </a:stretch>
        </p:blipFill>
        <p:spPr>
          <a:xfrm>
            <a:off x="8113453" y="4489275"/>
            <a:ext cx="866700" cy="535900"/>
          </a:xfrm>
          <a:prstGeom prst="rect">
            <a:avLst/>
          </a:prstGeom>
          <a:noFill/>
          <a:ln>
            <a:noFill/>
          </a:ln>
        </p:spPr>
      </p:pic>
      <p:sp>
        <p:nvSpPr>
          <p:cNvPr id="263" name="Google Shape;263;p45"/>
          <p:cNvSpPr txBox="1"/>
          <p:nvPr>
            <p:ph type="title"/>
          </p:nvPr>
        </p:nvSpPr>
        <p:spPr>
          <a:xfrm>
            <a:off x="518125" y="421125"/>
            <a:ext cx="76401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700"/>
              <a:buFont typeface="Proxima Nova Extrabold"/>
              <a:buNone/>
              <a:defRPr sz="2700">
                <a:solidFill>
                  <a:schemeClr val="lt1"/>
                </a:solidFill>
                <a:latin typeface="Proxima Nova Extrabold"/>
                <a:ea typeface="Proxima Nova Extrabold"/>
                <a:cs typeface="Proxima Nova Extrabold"/>
                <a:sym typeface="Proxima Nova Extrabold"/>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vy Background w/ Title 5">
  <p:cSld name="CUSTOM_4_1_1_1_2_1_9">
    <p:bg>
      <p:bgPr>
        <a:solidFill>
          <a:schemeClr val="dk2"/>
        </a:solidFill>
      </p:bgPr>
    </p:bg>
    <p:spTree>
      <p:nvGrpSpPr>
        <p:cNvPr id="264" name="Shape 264"/>
        <p:cNvGrpSpPr/>
        <p:nvPr/>
      </p:nvGrpSpPr>
      <p:grpSpPr>
        <a:xfrm>
          <a:off x="0" y="0"/>
          <a:ext cx="0" cy="0"/>
          <a:chOff x="0" y="0"/>
          <a:chExt cx="0" cy="0"/>
        </a:xfrm>
      </p:grpSpPr>
      <p:pic>
        <p:nvPicPr>
          <p:cNvPr id="265" name="Google Shape;265;p46"/>
          <p:cNvPicPr preferRelativeResize="0"/>
          <p:nvPr/>
        </p:nvPicPr>
        <p:blipFill>
          <a:blip r:embed="rId2">
            <a:alphaModFix/>
          </a:blip>
          <a:stretch>
            <a:fillRect/>
          </a:stretch>
        </p:blipFill>
        <p:spPr>
          <a:xfrm>
            <a:off x="8113453" y="4489275"/>
            <a:ext cx="866700" cy="535900"/>
          </a:xfrm>
          <a:prstGeom prst="rect">
            <a:avLst/>
          </a:prstGeom>
          <a:noFill/>
          <a:ln>
            <a:noFill/>
          </a:ln>
        </p:spPr>
      </p:pic>
      <p:sp>
        <p:nvSpPr>
          <p:cNvPr id="266" name="Google Shape;266;p46"/>
          <p:cNvSpPr txBox="1"/>
          <p:nvPr>
            <p:ph type="title"/>
          </p:nvPr>
        </p:nvSpPr>
        <p:spPr>
          <a:xfrm>
            <a:off x="518125" y="421125"/>
            <a:ext cx="76401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700"/>
              <a:buFont typeface="Proxima Nova Extrabold"/>
              <a:buNone/>
              <a:defRPr sz="2700">
                <a:solidFill>
                  <a:schemeClr val="lt1"/>
                </a:solidFill>
                <a:latin typeface="Proxima Nova Extrabold"/>
                <a:ea typeface="Proxima Nova Extrabold"/>
                <a:cs typeface="Proxima Nova Extrabold"/>
                <a:sym typeface="Proxima Nova Extrabold"/>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vy Background w/ Title 2">
  <p:cSld name="CUSTOM_4_1_1_1_2_1_6">
    <p:bg>
      <p:bgPr>
        <a:solidFill>
          <a:schemeClr val="dk2"/>
        </a:solidFill>
      </p:bgPr>
    </p:bg>
    <p:spTree>
      <p:nvGrpSpPr>
        <p:cNvPr id="267" name="Shape 267"/>
        <p:cNvGrpSpPr/>
        <p:nvPr/>
      </p:nvGrpSpPr>
      <p:grpSpPr>
        <a:xfrm>
          <a:off x="0" y="0"/>
          <a:ext cx="0" cy="0"/>
          <a:chOff x="0" y="0"/>
          <a:chExt cx="0" cy="0"/>
        </a:xfrm>
      </p:grpSpPr>
      <p:pic>
        <p:nvPicPr>
          <p:cNvPr id="268" name="Google Shape;268;p47"/>
          <p:cNvPicPr preferRelativeResize="0"/>
          <p:nvPr/>
        </p:nvPicPr>
        <p:blipFill>
          <a:blip r:embed="rId2">
            <a:alphaModFix/>
          </a:blip>
          <a:stretch>
            <a:fillRect/>
          </a:stretch>
        </p:blipFill>
        <p:spPr>
          <a:xfrm>
            <a:off x="8113453" y="4489275"/>
            <a:ext cx="866700" cy="535900"/>
          </a:xfrm>
          <a:prstGeom prst="rect">
            <a:avLst/>
          </a:prstGeom>
          <a:noFill/>
          <a:ln>
            <a:noFill/>
          </a:ln>
        </p:spPr>
      </p:pic>
      <p:sp>
        <p:nvSpPr>
          <p:cNvPr id="269" name="Google Shape;269;p47"/>
          <p:cNvSpPr txBox="1"/>
          <p:nvPr>
            <p:ph type="title"/>
          </p:nvPr>
        </p:nvSpPr>
        <p:spPr>
          <a:xfrm>
            <a:off x="518125" y="421125"/>
            <a:ext cx="76401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700"/>
              <a:buFont typeface="Proxima Nova Extrabold"/>
              <a:buNone/>
              <a:defRPr sz="2700">
                <a:solidFill>
                  <a:schemeClr val="lt1"/>
                </a:solidFill>
                <a:latin typeface="Proxima Nova Extrabold"/>
                <a:ea typeface="Proxima Nova Extrabold"/>
                <a:cs typeface="Proxima Nova Extrabold"/>
                <a:sym typeface="Proxima Nova Extrabold"/>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vy Background w/ Title 3">
  <p:cSld name="CUSTOM_4_1_1_1_2_1_7">
    <p:bg>
      <p:bgPr>
        <a:solidFill>
          <a:schemeClr val="dk2"/>
        </a:solidFill>
      </p:bgPr>
    </p:bg>
    <p:spTree>
      <p:nvGrpSpPr>
        <p:cNvPr id="270" name="Shape 270"/>
        <p:cNvGrpSpPr/>
        <p:nvPr/>
      </p:nvGrpSpPr>
      <p:grpSpPr>
        <a:xfrm>
          <a:off x="0" y="0"/>
          <a:ext cx="0" cy="0"/>
          <a:chOff x="0" y="0"/>
          <a:chExt cx="0" cy="0"/>
        </a:xfrm>
      </p:grpSpPr>
      <p:pic>
        <p:nvPicPr>
          <p:cNvPr id="271" name="Google Shape;271;p48"/>
          <p:cNvPicPr preferRelativeResize="0"/>
          <p:nvPr/>
        </p:nvPicPr>
        <p:blipFill>
          <a:blip r:embed="rId2">
            <a:alphaModFix/>
          </a:blip>
          <a:stretch>
            <a:fillRect/>
          </a:stretch>
        </p:blipFill>
        <p:spPr>
          <a:xfrm>
            <a:off x="8113453" y="4489275"/>
            <a:ext cx="866700" cy="535900"/>
          </a:xfrm>
          <a:prstGeom prst="rect">
            <a:avLst/>
          </a:prstGeom>
          <a:noFill/>
          <a:ln>
            <a:noFill/>
          </a:ln>
        </p:spPr>
      </p:pic>
      <p:sp>
        <p:nvSpPr>
          <p:cNvPr id="272" name="Google Shape;272;p48"/>
          <p:cNvSpPr txBox="1"/>
          <p:nvPr>
            <p:ph type="title"/>
          </p:nvPr>
        </p:nvSpPr>
        <p:spPr>
          <a:xfrm>
            <a:off x="518125" y="421125"/>
            <a:ext cx="76401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700"/>
              <a:buFont typeface="Proxima Nova Extrabold"/>
              <a:buNone/>
              <a:defRPr sz="2700">
                <a:solidFill>
                  <a:schemeClr val="lt1"/>
                </a:solidFill>
                <a:latin typeface="Proxima Nova Extrabold"/>
                <a:ea typeface="Proxima Nova Extrabold"/>
                <a:cs typeface="Proxima Nova Extrabold"/>
                <a:sym typeface="Proxima Nova Extrabold"/>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2_1">
  <p:cSld name="TITLE_AND_BODY_2_1">
    <p:bg>
      <p:bgPr>
        <a:solidFill>
          <a:srgbClr val="FFFFFF"/>
        </a:solidFill>
      </p:bgPr>
    </p:bg>
    <p:spTree>
      <p:nvGrpSpPr>
        <p:cNvPr id="273" name="Shape 273"/>
        <p:cNvGrpSpPr/>
        <p:nvPr/>
      </p:nvGrpSpPr>
      <p:grpSpPr>
        <a:xfrm>
          <a:off x="0" y="0"/>
          <a:ext cx="0" cy="0"/>
          <a:chOff x="0" y="0"/>
          <a:chExt cx="0" cy="0"/>
        </a:xfrm>
      </p:grpSpPr>
      <p:sp>
        <p:nvSpPr>
          <p:cNvPr id="274" name="Google Shape;274;p4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5" name="Google Shape;275;p4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Font typeface="Roboto Light"/>
              <a:buChar char="●"/>
              <a:defRPr>
                <a:latin typeface="Roboto Light"/>
                <a:ea typeface="Roboto Light"/>
                <a:cs typeface="Roboto Light"/>
                <a:sym typeface="Roboto Light"/>
              </a:defRPr>
            </a:lvl1pPr>
            <a:lvl2pPr indent="-317500" lvl="1" marL="914400" rtl="0">
              <a:spcBef>
                <a:spcPts val="0"/>
              </a:spcBef>
              <a:spcAft>
                <a:spcPts val="0"/>
              </a:spcAft>
              <a:buSzPts val="1400"/>
              <a:buFont typeface="Roboto Light"/>
              <a:buChar char="○"/>
              <a:defRPr>
                <a:latin typeface="Roboto Light"/>
                <a:ea typeface="Roboto Light"/>
                <a:cs typeface="Roboto Light"/>
                <a:sym typeface="Roboto Light"/>
              </a:defRPr>
            </a:lvl2pPr>
            <a:lvl3pPr indent="-317500" lvl="2" marL="1371600" rtl="0">
              <a:spcBef>
                <a:spcPts val="0"/>
              </a:spcBef>
              <a:spcAft>
                <a:spcPts val="0"/>
              </a:spcAft>
              <a:buSzPts val="1400"/>
              <a:buFont typeface="Roboto Light"/>
              <a:buChar char="■"/>
              <a:defRPr>
                <a:latin typeface="Roboto Light"/>
                <a:ea typeface="Roboto Light"/>
                <a:cs typeface="Roboto Light"/>
                <a:sym typeface="Roboto Light"/>
              </a:defRPr>
            </a:lvl3pPr>
            <a:lvl4pPr indent="-317500" lvl="3" marL="1828800" rtl="0">
              <a:spcBef>
                <a:spcPts val="0"/>
              </a:spcBef>
              <a:spcAft>
                <a:spcPts val="0"/>
              </a:spcAft>
              <a:buSzPts val="1400"/>
              <a:buFont typeface="Roboto Light"/>
              <a:buChar char="●"/>
              <a:defRPr>
                <a:latin typeface="Roboto Light"/>
                <a:ea typeface="Roboto Light"/>
                <a:cs typeface="Roboto Light"/>
                <a:sym typeface="Roboto Light"/>
              </a:defRPr>
            </a:lvl4pPr>
            <a:lvl5pPr indent="-317500" lvl="4" marL="2286000" rtl="0">
              <a:spcBef>
                <a:spcPts val="0"/>
              </a:spcBef>
              <a:spcAft>
                <a:spcPts val="0"/>
              </a:spcAft>
              <a:buSzPts val="1400"/>
              <a:buFont typeface="Roboto Light"/>
              <a:buChar char="○"/>
              <a:defRPr>
                <a:latin typeface="Roboto Light"/>
                <a:ea typeface="Roboto Light"/>
                <a:cs typeface="Roboto Light"/>
                <a:sym typeface="Roboto Light"/>
              </a:defRPr>
            </a:lvl5pPr>
            <a:lvl6pPr indent="-317500" lvl="5" marL="2743200" rtl="0">
              <a:spcBef>
                <a:spcPts val="0"/>
              </a:spcBef>
              <a:spcAft>
                <a:spcPts val="0"/>
              </a:spcAft>
              <a:buSzPts val="1400"/>
              <a:buFont typeface="Roboto Light"/>
              <a:buChar char="■"/>
              <a:defRPr>
                <a:latin typeface="Roboto Light"/>
                <a:ea typeface="Roboto Light"/>
                <a:cs typeface="Roboto Light"/>
                <a:sym typeface="Roboto Light"/>
              </a:defRPr>
            </a:lvl6pPr>
            <a:lvl7pPr indent="-317500" lvl="6" marL="3200400" rtl="0">
              <a:spcBef>
                <a:spcPts val="0"/>
              </a:spcBef>
              <a:spcAft>
                <a:spcPts val="0"/>
              </a:spcAft>
              <a:buSzPts val="1400"/>
              <a:buFont typeface="Roboto Light"/>
              <a:buChar char="●"/>
              <a:defRPr>
                <a:latin typeface="Roboto Light"/>
                <a:ea typeface="Roboto Light"/>
                <a:cs typeface="Roboto Light"/>
                <a:sym typeface="Roboto Light"/>
              </a:defRPr>
            </a:lvl7pPr>
            <a:lvl8pPr indent="-317500" lvl="7" marL="3657600" rtl="0">
              <a:spcBef>
                <a:spcPts val="0"/>
              </a:spcBef>
              <a:spcAft>
                <a:spcPts val="0"/>
              </a:spcAft>
              <a:buSzPts val="1400"/>
              <a:buFont typeface="Roboto Light"/>
              <a:buChar char="○"/>
              <a:defRPr>
                <a:latin typeface="Roboto Light"/>
                <a:ea typeface="Roboto Light"/>
                <a:cs typeface="Roboto Light"/>
                <a:sym typeface="Roboto Light"/>
              </a:defRPr>
            </a:lvl8pPr>
            <a:lvl9pPr indent="-317500" lvl="8" marL="4114800" rtl="0">
              <a:spcBef>
                <a:spcPts val="0"/>
              </a:spcBef>
              <a:spcAft>
                <a:spcPts val="0"/>
              </a:spcAft>
              <a:buSzPts val="1400"/>
              <a:buFont typeface="Roboto Light"/>
              <a:buChar char="■"/>
              <a:defRPr>
                <a:latin typeface="Roboto Light"/>
                <a:ea typeface="Roboto Light"/>
                <a:cs typeface="Roboto Light"/>
                <a:sym typeface="Roboto Light"/>
              </a:defRPr>
            </a:lvl9pPr>
          </a:lstStyle>
          <a:p/>
        </p:txBody>
      </p:sp>
      <p:pic>
        <p:nvPicPr>
          <p:cNvPr id="276" name="Google Shape;276;p49"/>
          <p:cNvPicPr preferRelativeResize="0"/>
          <p:nvPr/>
        </p:nvPicPr>
        <p:blipFill rotWithShape="1">
          <a:blip r:embed="rId2">
            <a:alphaModFix/>
          </a:blip>
          <a:srcRect b="0" l="0" r="0" t="0"/>
          <a:stretch/>
        </p:blipFill>
        <p:spPr>
          <a:xfrm>
            <a:off x="8510226" y="4731425"/>
            <a:ext cx="455524" cy="284702"/>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ster 2 1" showMasterSp="0">
  <p:cSld name="TITLE_AND_BODY_1_2">
    <p:spTree>
      <p:nvGrpSpPr>
        <p:cNvPr id="277" name="Shape 277"/>
        <p:cNvGrpSpPr/>
        <p:nvPr/>
      </p:nvGrpSpPr>
      <p:grpSpPr>
        <a:xfrm>
          <a:off x="0" y="0"/>
          <a:ext cx="0" cy="0"/>
          <a:chOff x="0" y="0"/>
          <a:chExt cx="0" cy="0"/>
        </a:xfrm>
      </p:grpSpPr>
      <p:sp>
        <p:nvSpPr>
          <p:cNvPr id="278" name="Google Shape;278;p50"/>
          <p:cNvSpPr txBox="1"/>
          <p:nvPr>
            <p:ph idx="12" type="sldNum"/>
          </p:nvPr>
        </p:nvSpPr>
        <p:spPr>
          <a:xfrm>
            <a:off x="8310108" y="4803219"/>
            <a:ext cx="205200" cy="207900"/>
          </a:xfrm>
          <a:prstGeom prst="rect">
            <a:avLst/>
          </a:prstGeom>
          <a:noFill/>
          <a:ln>
            <a:noFill/>
          </a:ln>
        </p:spPr>
        <p:txBody>
          <a:bodyPr anchorCtr="0" anchor="ctr" bIns="34275" lIns="34275" spcFirstLastPara="1" rIns="34275" wrap="square" tIns="34275">
            <a:spAutoFit/>
          </a:bodyPr>
          <a:lstStyle>
            <a:lvl1pPr indent="0" lvl="0"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1pPr>
            <a:lvl2pPr indent="0" lvl="1"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2pPr>
            <a:lvl3pPr indent="0" lvl="2"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3pPr>
            <a:lvl4pPr indent="0" lvl="3"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4pPr>
            <a:lvl5pPr indent="0" lvl="4"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5pPr>
            <a:lvl6pPr indent="0" lvl="5"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6pPr>
            <a:lvl7pPr indent="0" lvl="6"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7pPr>
            <a:lvl8pPr indent="0" lvl="7"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8pPr>
            <a:lvl9pPr indent="0" lvl="8"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b="0" sz="1000">
              <a:solidFill>
                <a:schemeClr val="dk2"/>
              </a:solidFill>
              <a:latin typeface="Arial"/>
              <a:ea typeface="Arial"/>
              <a:cs typeface="Arial"/>
              <a:sym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C/C Background with white logo">
  <p:cSld name="CUSTOM_4_1_1_1_2_1_10">
    <p:bg>
      <p:bgPr>
        <a:solidFill>
          <a:srgbClr val="35323E"/>
        </a:solidFill>
      </p:bgPr>
    </p:bg>
    <p:spTree>
      <p:nvGrpSpPr>
        <p:cNvPr id="279" name="Shape 279"/>
        <p:cNvGrpSpPr/>
        <p:nvPr/>
      </p:nvGrpSpPr>
      <p:grpSpPr>
        <a:xfrm>
          <a:off x="0" y="0"/>
          <a:ext cx="0" cy="0"/>
          <a:chOff x="0" y="0"/>
          <a:chExt cx="0" cy="0"/>
        </a:xfrm>
      </p:grpSpPr>
      <p:pic>
        <p:nvPicPr>
          <p:cNvPr id="280" name="Google Shape;280;p51"/>
          <p:cNvPicPr preferRelativeResize="0"/>
          <p:nvPr/>
        </p:nvPicPr>
        <p:blipFill rotWithShape="1">
          <a:blip r:embed="rId2">
            <a:alphaModFix/>
          </a:blip>
          <a:srcRect b="16839" l="0" r="0" t="16839"/>
          <a:stretch/>
        </p:blipFill>
        <p:spPr>
          <a:xfrm>
            <a:off x="8601983" y="4818699"/>
            <a:ext cx="375980" cy="15585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85" name="Shape 285"/>
        <p:cNvGrpSpPr/>
        <p:nvPr/>
      </p:nvGrpSpPr>
      <p:grpSpPr>
        <a:xfrm>
          <a:off x="0" y="0"/>
          <a:ext cx="0" cy="0"/>
          <a:chOff x="0" y="0"/>
          <a:chExt cx="0" cy="0"/>
        </a:xfrm>
      </p:grpSpPr>
      <p:pic>
        <p:nvPicPr>
          <p:cNvPr id="286" name="Google Shape;286;p53"/>
          <p:cNvPicPr preferRelativeResize="0"/>
          <p:nvPr/>
        </p:nvPicPr>
        <p:blipFill>
          <a:blip r:embed="rId2">
            <a:alphaModFix/>
          </a:blip>
          <a:stretch>
            <a:fillRect/>
          </a:stretch>
        </p:blipFill>
        <p:spPr>
          <a:xfrm>
            <a:off x="-140350" y="-78950"/>
            <a:ext cx="9424701" cy="5301400"/>
          </a:xfrm>
          <a:prstGeom prst="rect">
            <a:avLst/>
          </a:prstGeom>
          <a:noFill/>
          <a:ln>
            <a:noFill/>
          </a:ln>
        </p:spPr>
      </p:pic>
      <p:sp>
        <p:nvSpPr>
          <p:cNvPr id="287" name="Google Shape;287;p53"/>
          <p:cNvSpPr txBox="1"/>
          <p:nvPr>
            <p:ph type="ctrTitle"/>
          </p:nvPr>
        </p:nvSpPr>
        <p:spPr>
          <a:xfrm>
            <a:off x="1010651" y="2131400"/>
            <a:ext cx="3673200" cy="6315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100"/>
              <a:buFont typeface="Proxima Nova Semibold"/>
              <a:buNone/>
              <a:defRPr sz="2100">
                <a:solidFill>
                  <a:schemeClr val="lt1"/>
                </a:solidFill>
                <a:latin typeface="Proxima Nova Semibold"/>
                <a:ea typeface="Proxima Nova Semibold"/>
                <a:cs typeface="Proxima Nova Semibold"/>
                <a:sym typeface="Proxima Nova Semibold"/>
              </a:defRPr>
            </a:lvl1pPr>
            <a:lvl2pPr lvl="1" rtl="0" algn="ctr">
              <a:spcBef>
                <a:spcPts val="0"/>
              </a:spcBef>
              <a:spcAft>
                <a:spcPts val="0"/>
              </a:spcAft>
              <a:buSzPts val="5400"/>
              <a:buNone/>
              <a:defRPr sz="5400"/>
            </a:lvl2pPr>
            <a:lvl3pPr lvl="2" rtl="0" algn="ctr">
              <a:spcBef>
                <a:spcPts val="0"/>
              </a:spcBef>
              <a:spcAft>
                <a:spcPts val="0"/>
              </a:spcAft>
              <a:buSzPts val="5400"/>
              <a:buNone/>
              <a:defRPr sz="5400"/>
            </a:lvl3pPr>
            <a:lvl4pPr lvl="3" rtl="0" algn="ctr">
              <a:spcBef>
                <a:spcPts val="0"/>
              </a:spcBef>
              <a:spcAft>
                <a:spcPts val="0"/>
              </a:spcAft>
              <a:buSzPts val="5400"/>
              <a:buNone/>
              <a:defRPr sz="5400"/>
            </a:lvl4pPr>
            <a:lvl5pPr lvl="4" rtl="0" algn="ctr">
              <a:spcBef>
                <a:spcPts val="0"/>
              </a:spcBef>
              <a:spcAft>
                <a:spcPts val="0"/>
              </a:spcAft>
              <a:buSzPts val="5400"/>
              <a:buNone/>
              <a:defRPr sz="5400"/>
            </a:lvl5pPr>
            <a:lvl6pPr lvl="5" rtl="0" algn="ctr">
              <a:spcBef>
                <a:spcPts val="0"/>
              </a:spcBef>
              <a:spcAft>
                <a:spcPts val="0"/>
              </a:spcAft>
              <a:buSzPts val="5400"/>
              <a:buNone/>
              <a:defRPr sz="5400"/>
            </a:lvl6pPr>
            <a:lvl7pPr lvl="6" rtl="0" algn="ctr">
              <a:spcBef>
                <a:spcPts val="0"/>
              </a:spcBef>
              <a:spcAft>
                <a:spcPts val="0"/>
              </a:spcAft>
              <a:buSzPts val="5400"/>
              <a:buNone/>
              <a:defRPr sz="5400"/>
            </a:lvl7pPr>
            <a:lvl8pPr lvl="7" rtl="0" algn="ctr">
              <a:spcBef>
                <a:spcPts val="0"/>
              </a:spcBef>
              <a:spcAft>
                <a:spcPts val="0"/>
              </a:spcAft>
              <a:buSzPts val="5400"/>
              <a:buNone/>
              <a:defRPr sz="5400"/>
            </a:lvl8pPr>
            <a:lvl9pPr lvl="8" rtl="0" algn="ctr">
              <a:spcBef>
                <a:spcPts val="0"/>
              </a:spcBef>
              <a:spcAft>
                <a:spcPts val="0"/>
              </a:spcAft>
              <a:buSzPts val="5400"/>
              <a:buNone/>
              <a:defRPr sz="5400"/>
            </a:lvl9pPr>
          </a:lstStyle>
          <a:p/>
        </p:txBody>
      </p:sp>
      <p:sp>
        <p:nvSpPr>
          <p:cNvPr id="288" name="Google Shape;288;p53"/>
          <p:cNvSpPr txBox="1"/>
          <p:nvPr>
            <p:ph idx="1" type="subTitle"/>
          </p:nvPr>
        </p:nvSpPr>
        <p:spPr>
          <a:xfrm>
            <a:off x="1001525" y="2762907"/>
            <a:ext cx="2515500" cy="17709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rgbClr val="ABB6FF"/>
              </a:buClr>
              <a:buSzPts val="1400"/>
              <a:buFont typeface="Proxima Nova"/>
              <a:buNone/>
              <a:defRPr sz="1400">
                <a:solidFill>
                  <a:srgbClr val="ABB6FF"/>
                </a:solidFill>
                <a:latin typeface="Proxima Nova"/>
                <a:ea typeface="Proxima Nova"/>
                <a:cs typeface="Proxima Nova"/>
                <a:sym typeface="Proxima Nova"/>
              </a:defRPr>
            </a:lvl1pPr>
            <a:lvl2pPr lvl="1" rtl="0">
              <a:lnSpc>
                <a:spcPct val="100000"/>
              </a:lnSpc>
              <a:spcBef>
                <a:spcPts val="0"/>
              </a:spcBef>
              <a:spcAft>
                <a:spcPts val="0"/>
              </a:spcAft>
              <a:buClr>
                <a:srgbClr val="ABB6FF"/>
              </a:buClr>
              <a:buSzPts val="1700"/>
              <a:buFont typeface="Proxima Nova"/>
              <a:buNone/>
              <a:defRPr sz="1700">
                <a:solidFill>
                  <a:srgbClr val="ABB6FF"/>
                </a:solidFill>
                <a:latin typeface="Proxima Nova"/>
                <a:ea typeface="Proxima Nova"/>
                <a:cs typeface="Proxima Nova"/>
                <a:sym typeface="Proxima Nova"/>
              </a:defRPr>
            </a:lvl2pPr>
            <a:lvl3pPr lvl="2" rtl="0">
              <a:lnSpc>
                <a:spcPct val="100000"/>
              </a:lnSpc>
              <a:spcBef>
                <a:spcPts val="0"/>
              </a:spcBef>
              <a:spcAft>
                <a:spcPts val="0"/>
              </a:spcAft>
              <a:buClr>
                <a:srgbClr val="ABB6FF"/>
              </a:buClr>
              <a:buSzPts val="1700"/>
              <a:buFont typeface="Proxima Nova"/>
              <a:buNone/>
              <a:defRPr sz="1700">
                <a:solidFill>
                  <a:srgbClr val="ABB6FF"/>
                </a:solidFill>
                <a:latin typeface="Proxima Nova"/>
                <a:ea typeface="Proxima Nova"/>
                <a:cs typeface="Proxima Nova"/>
                <a:sym typeface="Proxima Nova"/>
              </a:defRPr>
            </a:lvl3pPr>
            <a:lvl4pPr lvl="3" rtl="0">
              <a:lnSpc>
                <a:spcPct val="100000"/>
              </a:lnSpc>
              <a:spcBef>
                <a:spcPts val="0"/>
              </a:spcBef>
              <a:spcAft>
                <a:spcPts val="0"/>
              </a:spcAft>
              <a:buClr>
                <a:srgbClr val="ABB6FF"/>
              </a:buClr>
              <a:buSzPts val="1700"/>
              <a:buFont typeface="Proxima Nova"/>
              <a:buNone/>
              <a:defRPr sz="1700">
                <a:solidFill>
                  <a:srgbClr val="ABB6FF"/>
                </a:solidFill>
                <a:latin typeface="Proxima Nova"/>
                <a:ea typeface="Proxima Nova"/>
                <a:cs typeface="Proxima Nova"/>
                <a:sym typeface="Proxima Nova"/>
              </a:defRPr>
            </a:lvl4pPr>
            <a:lvl5pPr lvl="4" rtl="0">
              <a:lnSpc>
                <a:spcPct val="100000"/>
              </a:lnSpc>
              <a:spcBef>
                <a:spcPts val="0"/>
              </a:spcBef>
              <a:spcAft>
                <a:spcPts val="0"/>
              </a:spcAft>
              <a:buClr>
                <a:srgbClr val="ABB6FF"/>
              </a:buClr>
              <a:buSzPts val="1700"/>
              <a:buFont typeface="Proxima Nova"/>
              <a:buNone/>
              <a:defRPr sz="1700">
                <a:solidFill>
                  <a:srgbClr val="ABB6FF"/>
                </a:solidFill>
                <a:latin typeface="Proxima Nova"/>
                <a:ea typeface="Proxima Nova"/>
                <a:cs typeface="Proxima Nova"/>
                <a:sym typeface="Proxima Nova"/>
              </a:defRPr>
            </a:lvl5pPr>
            <a:lvl6pPr lvl="5" rtl="0">
              <a:lnSpc>
                <a:spcPct val="100000"/>
              </a:lnSpc>
              <a:spcBef>
                <a:spcPts val="0"/>
              </a:spcBef>
              <a:spcAft>
                <a:spcPts val="0"/>
              </a:spcAft>
              <a:buClr>
                <a:srgbClr val="ABB6FF"/>
              </a:buClr>
              <a:buSzPts val="1700"/>
              <a:buFont typeface="Proxima Nova"/>
              <a:buNone/>
              <a:defRPr sz="1700">
                <a:solidFill>
                  <a:srgbClr val="ABB6FF"/>
                </a:solidFill>
                <a:latin typeface="Proxima Nova"/>
                <a:ea typeface="Proxima Nova"/>
                <a:cs typeface="Proxima Nova"/>
                <a:sym typeface="Proxima Nova"/>
              </a:defRPr>
            </a:lvl6pPr>
            <a:lvl7pPr lvl="6" rtl="0">
              <a:lnSpc>
                <a:spcPct val="100000"/>
              </a:lnSpc>
              <a:spcBef>
                <a:spcPts val="0"/>
              </a:spcBef>
              <a:spcAft>
                <a:spcPts val="0"/>
              </a:spcAft>
              <a:buClr>
                <a:srgbClr val="ABB6FF"/>
              </a:buClr>
              <a:buSzPts val="1700"/>
              <a:buFont typeface="Proxima Nova"/>
              <a:buNone/>
              <a:defRPr sz="1700">
                <a:solidFill>
                  <a:srgbClr val="ABB6FF"/>
                </a:solidFill>
                <a:latin typeface="Proxima Nova"/>
                <a:ea typeface="Proxima Nova"/>
                <a:cs typeface="Proxima Nova"/>
                <a:sym typeface="Proxima Nova"/>
              </a:defRPr>
            </a:lvl7pPr>
            <a:lvl8pPr lvl="7" rtl="0">
              <a:lnSpc>
                <a:spcPct val="100000"/>
              </a:lnSpc>
              <a:spcBef>
                <a:spcPts val="0"/>
              </a:spcBef>
              <a:spcAft>
                <a:spcPts val="0"/>
              </a:spcAft>
              <a:buClr>
                <a:srgbClr val="ABB6FF"/>
              </a:buClr>
              <a:buSzPts val="1700"/>
              <a:buFont typeface="Proxima Nova"/>
              <a:buNone/>
              <a:defRPr sz="1700">
                <a:solidFill>
                  <a:srgbClr val="ABB6FF"/>
                </a:solidFill>
                <a:latin typeface="Proxima Nova"/>
                <a:ea typeface="Proxima Nova"/>
                <a:cs typeface="Proxima Nova"/>
                <a:sym typeface="Proxima Nova"/>
              </a:defRPr>
            </a:lvl8pPr>
            <a:lvl9pPr lvl="8" rtl="0">
              <a:lnSpc>
                <a:spcPct val="100000"/>
              </a:lnSpc>
              <a:spcBef>
                <a:spcPts val="0"/>
              </a:spcBef>
              <a:spcAft>
                <a:spcPts val="0"/>
              </a:spcAft>
              <a:buClr>
                <a:srgbClr val="ABB6FF"/>
              </a:buClr>
              <a:buSzPts val="1700"/>
              <a:buFont typeface="Proxima Nova"/>
              <a:buNone/>
              <a:defRPr sz="1700">
                <a:solidFill>
                  <a:srgbClr val="ABB6FF"/>
                </a:solidFill>
                <a:latin typeface="Proxima Nova"/>
                <a:ea typeface="Proxima Nova"/>
                <a:cs typeface="Proxima Nova"/>
                <a:sym typeface="Proxima Nova"/>
              </a:defRPr>
            </a:lvl9pPr>
          </a:lstStyle>
          <a:p/>
        </p:txBody>
      </p:sp>
      <p:sp>
        <p:nvSpPr>
          <p:cNvPr id="289" name="Google Shape;289;p5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90" name="Google Shape;290;p53"/>
          <p:cNvPicPr preferRelativeResize="0"/>
          <p:nvPr/>
        </p:nvPicPr>
        <p:blipFill>
          <a:blip r:embed="rId3">
            <a:alphaModFix/>
          </a:blip>
          <a:stretch>
            <a:fillRect/>
          </a:stretch>
        </p:blipFill>
        <p:spPr>
          <a:xfrm>
            <a:off x="4906839" y="2022865"/>
            <a:ext cx="3127575" cy="2207150"/>
          </a:xfrm>
          <a:prstGeom prst="rect">
            <a:avLst/>
          </a:prstGeom>
          <a:noFill/>
          <a:ln>
            <a:noFill/>
          </a:ln>
        </p:spPr>
      </p:pic>
      <p:pic>
        <p:nvPicPr>
          <p:cNvPr id="291" name="Google Shape;291;p53"/>
          <p:cNvPicPr preferRelativeResize="0"/>
          <p:nvPr/>
        </p:nvPicPr>
        <p:blipFill>
          <a:blip r:embed="rId4">
            <a:alphaModFix/>
          </a:blip>
          <a:stretch>
            <a:fillRect/>
          </a:stretch>
        </p:blipFill>
        <p:spPr>
          <a:xfrm>
            <a:off x="517650" y="447350"/>
            <a:ext cx="2391525" cy="147875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92" name="Shape 292"/>
        <p:cNvGrpSpPr/>
        <p:nvPr/>
      </p:nvGrpSpPr>
      <p:grpSpPr>
        <a:xfrm>
          <a:off x="0" y="0"/>
          <a:ext cx="0" cy="0"/>
          <a:chOff x="0" y="0"/>
          <a:chExt cx="0" cy="0"/>
        </a:xfrm>
      </p:grpSpPr>
      <p:sp>
        <p:nvSpPr>
          <p:cNvPr id="293" name="Google Shape;293;p54"/>
          <p:cNvSpPr txBox="1"/>
          <p:nvPr>
            <p:ph type="title"/>
          </p:nvPr>
        </p:nvSpPr>
        <p:spPr>
          <a:xfrm>
            <a:off x="1148925" y="2084400"/>
            <a:ext cx="6846300" cy="8418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2400"/>
              <a:buFont typeface="Proxima Nova Semibold"/>
              <a:buNone/>
              <a:defRPr sz="2400">
                <a:latin typeface="Proxima Nova Semibold"/>
                <a:ea typeface="Proxima Nova Semibold"/>
                <a:cs typeface="Proxima Nova Semibold"/>
                <a:sym typeface="Proxima Nova Semibo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94" name="Google Shape;294;p54"/>
          <p:cNvSpPr/>
          <p:nvPr/>
        </p:nvSpPr>
        <p:spPr>
          <a:xfrm>
            <a:off x="4333225" y="2764038"/>
            <a:ext cx="387300" cy="24900"/>
          </a:xfrm>
          <a:prstGeom prst="rect">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5" name="Google Shape;295;p54"/>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96" name="Shape 296"/>
        <p:cNvGrpSpPr/>
        <p:nvPr/>
      </p:nvGrpSpPr>
      <p:grpSpPr>
        <a:xfrm>
          <a:off x="0" y="0"/>
          <a:ext cx="0" cy="0"/>
          <a:chOff x="0" y="0"/>
          <a:chExt cx="0" cy="0"/>
        </a:xfrm>
      </p:grpSpPr>
      <p:sp>
        <p:nvSpPr>
          <p:cNvPr id="297" name="Google Shape;297;p55"/>
          <p:cNvSpPr txBox="1"/>
          <p:nvPr>
            <p:ph type="title"/>
          </p:nvPr>
        </p:nvSpPr>
        <p:spPr>
          <a:xfrm>
            <a:off x="787181" y="1103850"/>
            <a:ext cx="58278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1pPr>
            <a:lvl2pPr lvl="1"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2pPr>
            <a:lvl3pPr lvl="2"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3pPr>
            <a:lvl4pPr lvl="3"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4pPr>
            <a:lvl5pPr lvl="4"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5pPr>
            <a:lvl6pPr lvl="5"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6pPr>
            <a:lvl7pPr lvl="6"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7pPr>
            <a:lvl8pPr lvl="7"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8pPr>
            <a:lvl9pPr lvl="8"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9pPr>
          </a:lstStyle>
          <a:p/>
        </p:txBody>
      </p:sp>
      <p:sp>
        <p:nvSpPr>
          <p:cNvPr id="298" name="Google Shape;298;p55"/>
          <p:cNvSpPr txBox="1"/>
          <p:nvPr>
            <p:ph idx="1" type="body"/>
          </p:nvPr>
        </p:nvSpPr>
        <p:spPr>
          <a:xfrm>
            <a:off x="710275" y="2221150"/>
            <a:ext cx="6652800" cy="18975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Clr>
                <a:schemeClr val="dk1"/>
              </a:buClr>
              <a:buSzPts val="1800"/>
              <a:buFont typeface="Proxima Nova"/>
              <a:buChar char="●"/>
              <a:defRPr>
                <a:solidFill>
                  <a:schemeClr val="dk1"/>
                </a:solidFill>
                <a:latin typeface="Proxima Nova"/>
                <a:ea typeface="Proxima Nova"/>
                <a:cs typeface="Proxima Nova"/>
                <a:sym typeface="Proxima Nova"/>
              </a:defRPr>
            </a:lvl1pPr>
            <a:lvl2pPr indent="-317500" lvl="1" marL="914400" rtl="0">
              <a:spcBef>
                <a:spcPts val="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2pPr>
            <a:lvl3pPr indent="-317500" lvl="2" marL="1371600" rtl="0">
              <a:spcBef>
                <a:spcPts val="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3pPr>
            <a:lvl4pPr indent="-317500" lvl="3" marL="1828800" rtl="0">
              <a:spcBef>
                <a:spcPts val="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4pPr>
            <a:lvl5pPr indent="-317500" lvl="4" marL="2286000" rtl="0">
              <a:spcBef>
                <a:spcPts val="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5pPr>
            <a:lvl6pPr indent="-317500" lvl="5" marL="2743200" rtl="0">
              <a:spcBef>
                <a:spcPts val="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6pPr>
            <a:lvl7pPr indent="-317500" lvl="6" marL="3200400" rtl="0">
              <a:spcBef>
                <a:spcPts val="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7pPr>
            <a:lvl8pPr indent="-317500" lvl="7" marL="3657600" rtl="0">
              <a:spcBef>
                <a:spcPts val="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8pPr>
            <a:lvl9pPr indent="-317500" lvl="8" marL="4114800" rtl="0">
              <a:spcBef>
                <a:spcPts val="0"/>
              </a:spcBef>
              <a:spcAft>
                <a:spcPts val="0"/>
              </a:spcAft>
              <a:buClr>
                <a:schemeClr val="dk1"/>
              </a:buClr>
              <a:buSzPts val="1400"/>
              <a:buFont typeface="Proxima Nova"/>
              <a:buChar char="■"/>
              <a:defRPr>
                <a:solidFill>
                  <a:schemeClr val="dk1"/>
                </a:solidFill>
                <a:latin typeface="Proxima Nova"/>
                <a:ea typeface="Proxima Nova"/>
                <a:cs typeface="Proxima Nova"/>
                <a:sym typeface="Proxima Nova"/>
              </a:defRPr>
            </a:lvl9pPr>
          </a:lstStyle>
          <a:p/>
        </p:txBody>
      </p:sp>
      <p:sp>
        <p:nvSpPr>
          <p:cNvPr id="299" name="Google Shape;299;p55"/>
          <p:cNvSpPr/>
          <p:nvPr/>
        </p:nvSpPr>
        <p:spPr>
          <a:xfrm>
            <a:off x="875025" y="946175"/>
            <a:ext cx="476700" cy="25500"/>
          </a:xfrm>
          <a:prstGeom prst="rect">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00FF"/>
              </a:solidFill>
            </a:endParaRPr>
          </a:p>
        </p:txBody>
      </p:sp>
      <p:pic>
        <p:nvPicPr>
          <p:cNvPr id="300" name="Google Shape;300;p55"/>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1" name="Shape 301"/>
        <p:cNvGrpSpPr/>
        <p:nvPr/>
      </p:nvGrpSpPr>
      <p:grpSpPr>
        <a:xfrm>
          <a:off x="0" y="0"/>
          <a:ext cx="0" cy="0"/>
          <a:chOff x="0" y="0"/>
          <a:chExt cx="0" cy="0"/>
        </a:xfrm>
      </p:grpSpPr>
      <p:sp>
        <p:nvSpPr>
          <p:cNvPr id="302" name="Google Shape;302;p56"/>
          <p:cNvSpPr txBox="1"/>
          <p:nvPr>
            <p:ph idx="1" type="body"/>
          </p:nvPr>
        </p:nvSpPr>
        <p:spPr>
          <a:xfrm>
            <a:off x="875030" y="2455125"/>
            <a:ext cx="3677400" cy="24168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04800" lvl="1" marL="914400" rtl="0">
              <a:spcBef>
                <a:spcPts val="0"/>
              </a:spcBef>
              <a:spcAft>
                <a:spcPts val="0"/>
              </a:spcAft>
              <a:buClr>
                <a:schemeClr val="dk1"/>
              </a:buClr>
              <a:buSzPts val="1200"/>
              <a:buChar char="○"/>
              <a:defRPr sz="1200">
                <a:solidFill>
                  <a:schemeClr val="dk1"/>
                </a:solidFill>
              </a:defRPr>
            </a:lvl2pPr>
            <a:lvl3pPr indent="-304800" lvl="2" marL="1371600" rtl="0">
              <a:spcBef>
                <a:spcPts val="0"/>
              </a:spcBef>
              <a:spcAft>
                <a:spcPts val="0"/>
              </a:spcAft>
              <a:buClr>
                <a:schemeClr val="dk1"/>
              </a:buClr>
              <a:buSzPts val="1200"/>
              <a:buChar char="■"/>
              <a:defRPr sz="1200">
                <a:solidFill>
                  <a:schemeClr val="dk1"/>
                </a:solidFill>
              </a:defRPr>
            </a:lvl3pPr>
            <a:lvl4pPr indent="-304800" lvl="3" marL="1828800" rtl="0">
              <a:spcBef>
                <a:spcPts val="0"/>
              </a:spcBef>
              <a:spcAft>
                <a:spcPts val="0"/>
              </a:spcAft>
              <a:buClr>
                <a:schemeClr val="dk1"/>
              </a:buClr>
              <a:buSzPts val="1200"/>
              <a:buChar char="●"/>
              <a:defRPr sz="1200">
                <a:solidFill>
                  <a:schemeClr val="dk1"/>
                </a:solidFill>
              </a:defRPr>
            </a:lvl4pPr>
            <a:lvl5pPr indent="-304800" lvl="4" marL="2286000" rtl="0">
              <a:spcBef>
                <a:spcPts val="0"/>
              </a:spcBef>
              <a:spcAft>
                <a:spcPts val="0"/>
              </a:spcAft>
              <a:buClr>
                <a:schemeClr val="dk1"/>
              </a:buClr>
              <a:buSzPts val="1200"/>
              <a:buChar char="○"/>
              <a:defRPr sz="1200">
                <a:solidFill>
                  <a:schemeClr val="dk1"/>
                </a:solidFill>
              </a:defRPr>
            </a:lvl5pPr>
            <a:lvl6pPr indent="-304800" lvl="5" marL="2743200" rtl="0">
              <a:spcBef>
                <a:spcPts val="0"/>
              </a:spcBef>
              <a:spcAft>
                <a:spcPts val="0"/>
              </a:spcAft>
              <a:buClr>
                <a:schemeClr val="dk1"/>
              </a:buClr>
              <a:buSzPts val="1200"/>
              <a:buChar char="■"/>
              <a:defRPr sz="1200">
                <a:solidFill>
                  <a:schemeClr val="dk1"/>
                </a:solidFill>
              </a:defRPr>
            </a:lvl6pPr>
            <a:lvl7pPr indent="-304800" lvl="6" marL="3200400" rtl="0">
              <a:spcBef>
                <a:spcPts val="0"/>
              </a:spcBef>
              <a:spcAft>
                <a:spcPts val="0"/>
              </a:spcAft>
              <a:buClr>
                <a:schemeClr val="dk1"/>
              </a:buClr>
              <a:buSzPts val="1200"/>
              <a:buChar char="●"/>
              <a:defRPr sz="1200">
                <a:solidFill>
                  <a:schemeClr val="dk1"/>
                </a:solidFill>
              </a:defRPr>
            </a:lvl7pPr>
            <a:lvl8pPr indent="-304800" lvl="7" marL="3657600" rtl="0">
              <a:spcBef>
                <a:spcPts val="0"/>
              </a:spcBef>
              <a:spcAft>
                <a:spcPts val="0"/>
              </a:spcAft>
              <a:buClr>
                <a:schemeClr val="dk1"/>
              </a:buClr>
              <a:buSzPts val="1200"/>
              <a:buChar char="○"/>
              <a:defRPr sz="1200">
                <a:solidFill>
                  <a:schemeClr val="dk1"/>
                </a:solidFill>
              </a:defRPr>
            </a:lvl8pPr>
            <a:lvl9pPr indent="-304800" lvl="8" marL="4114800" rtl="0">
              <a:spcBef>
                <a:spcPts val="0"/>
              </a:spcBef>
              <a:spcAft>
                <a:spcPts val="0"/>
              </a:spcAft>
              <a:buClr>
                <a:schemeClr val="dk1"/>
              </a:buClr>
              <a:buSzPts val="1200"/>
              <a:buChar char="■"/>
              <a:defRPr sz="1200">
                <a:solidFill>
                  <a:schemeClr val="dk1"/>
                </a:solidFill>
              </a:defRPr>
            </a:lvl9pPr>
          </a:lstStyle>
          <a:p/>
        </p:txBody>
      </p:sp>
      <p:sp>
        <p:nvSpPr>
          <p:cNvPr id="303" name="Google Shape;303;p56"/>
          <p:cNvSpPr txBox="1"/>
          <p:nvPr>
            <p:ph idx="2" type="body"/>
          </p:nvPr>
        </p:nvSpPr>
        <p:spPr>
          <a:xfrm>
            <a:off x="4832400" y="2455125"/>
            <a:ext cx="3677400" cy="24168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Clr>
                <a:schemeClr val="dk1"/>
              </a:buClr>
              <a:buSzPts val="1400"/>
              <a:buChar char="●"/>
              <a:defRPr sz="1400">
                <a:solidFill>
                  <a:schemeClr val="dk1"/>
                </a:solidFill>
              </a:defRPr>
            </a:lvl1pPr>
            <a:lvl2pPr indent="-304800" lvl="1" marL="914400" rtl="0">
              <a:spcBef>
                <a:spcPts val="0"/>
              </a:spcBef>
              <a:spcAft>
                <a:spcPts val="0"/>
              </a:spcAft>
              <a:buClr>
                <a:schemeClr val="dk1"/>
              </a:buClr>
              <a:buSzPts val="1200"/>
              <a:buChar char="○"/>
              <a:defRPr sz="1200">
                <a:solidFill>
                  <a:schemeClr val="dk1"/>
                </a:solidFill>
              </a:defRPr>
            </a:lvl2pPr>
            <a:lvl3pPr indent="-304800" lvl="2" marL="1371600" rtl="0">
              <a:spcBef>
                <a:spcPts val="0"/>
              </a:spcBef>
              <a:spcAft>
                <a:spcPts val="0"/>
              </a:spcAft>
              <a:buClr>
                <a:schemeClr val="dk1"/>
              </a:buClr>
              <a:buSzPts val="1200"/>
              <a:buChar char="■"/>
              <a:defRPr sz="1200">
                <a:solidFill>
                  <a:schemeClr val="dk1"/>
                </a:solidFill>
              </a:defRPr>
            </a:lvl3pPr>
            <a:lvl4pPr indent="-304800" lvl="3" marL="1828800" rtl="0">
              <a:spcBef>
                <a:spcPts val="0"/>
              </a:spcBef>
              <a:spcAft>
                <a:spcPts val="0"/>
              </a:spcAft>
              <a:buClr>
                <a:schemeClr val="dk1"/>
              </a:buClr>
              <a:buSzPts val="1200"/>
              <a:buChar char="●"/>
              <a:defRPr sz="1200">
                <a:solidFill>
                  <a:schemeClr val="dk1"/>
                </a:solidFill>
              </a:defRPr>
            </a:lvl4pPr>
            <a:lvl5pPr indent="-304800" lvl="4" marL="2286000" rtl="0">
              <a:spcBef>
                <a:spcPts val="0"/>
              </a:spcBef>
              <a:spcAft>
                <a:spcPts val="0"/>
              </a:spcAft>
              <a:buClr>
                <a:schemeClr val="dk1"/>
              </a:buClr>
              <a:buSzPts val="1200"/>
              <a:buChar char="○"/>
              <a:defRPr sz="1200">
                <a:solidFill>
                  <a:schemeClr val="dk1"/>
                </a:solidFill>
              </a:defRPr>
            </a:lvl5pPr>
            <a:lvl6pPr indent="-304800" lvl="5" marL="2743200" rtl="0">
              <a:spcBef>
                <a:spcPts val="0"/>
              </a:spcBef>
              <a:spcAft>
                <a:spcPts val="0"/>
              </a:spcAft>
              <a:buClr>
                <a:schemeClr val="dk1"/>
              </a:buClr>
              <a:buSzPts val="1200"/>
              <a:buChar char="■"/>
              <a:defRPr sz="1200">
                <a:solidFill>
                  <a:schemeClr val="dk1"/>
                </a:solidFill>
              </a:defRPr>
            </a:lvl6pPr>
            <a:lvl7pPr indent="-304800" lvl="6" marL="3200400" rtl="0">
              <a:spcBef>
                <a:spcPts val="0"/>
              </a:spcBef>
              <a:spcAft>
                <a:spcPts val="0"/>
              </a:spcAft>
              <a:buClr>
                <a:schemeClr val="dk1"/>
              </a:buClr>
              <a:buSzPts val="1200"/>
              <a:buChar char="●"/>
              <a:defRPr sz="1200">
                <a:solidFill>
                  <a:schemeClr val="dk1"/>
                </a:solidFill>
              </a:defRPr>
            </a:lvl7pPr>
            <a:lvl8pPr indent="-304800" lvl="7" marL="3657600" rtl="0">
              <a:spcBef>
                <a:spcPts val="0"/>
              </a:spcBef>
              <a:spcAft>
                <a:spcPts val="0"/>
              </a:spcAft>
              <a:buClr>
                <a:schemeClr val="dk1"/>
              </a:buClr>
              <a:buSzPts val="1200"/>
              <a:buChar char="○"/>
              <a:defRPr sz="1200">
                <a:solidFill>
                  <a:schemeClr val="dk1"/>
                </a:solidFill>
              </a:defRPr>
            </a:lvl8pPr>
            <a:lvl9pPr indent="-304800" lvl="8" marL="4114800" rtl="0">
              <a:spcBef>
                <a:spcPts val="0"/>
              </a:spcBef>
              <a:spcAft>
                <a:spcPts val="0"/>
              </a:spcAft>
              <a:buClr>
                <a:schemeClr val="dk1"/>
              </a:buClr>
              <a:buSzPts val="1200"/>
              <a:buChar char="■"/>
              <a:defRPr sz="1200">
                <a:solidFill>
                  <a:schemeClr val="dk1"/>
                </a:solidFill>
              </a:defRPr>
            </a:lvl9pPr>
          </a:lstStyle>
          <a:p/>
        </p:txBody>
      </p:sp>
      <p:sp>
        <p:nvSpPr>
          <p:cNvPr id="304" name="Google Shape;304;p56"/>
          <p:cNvSpPr txBox="1"/>
          <p:nvPr>
            <p:ph type="title"/>
          </p:nvPr>
        </p:nvSpPr>
        <p:spPr>
          <a:xfrm>
            <a:off x="787181" y="1103850"/>
            <a:ext cx="58278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1pPr>
            <a:lvl2pPr lvl="1"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2pPr>
            <a:lvl3pPr lvl="2"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3pPr>
            <a:lvl4pPr lvl="3"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4pPr>
            <a:lvl5pPr lvl="4"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5pPr>
            <a:lvl6pPr lvl="5"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6pPr>
            <a:lvl7pPr lvl="6"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7pPr>
            <a:lvl8pPr lvl="7"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8pPr>
            <a:lvl9pPr lvl="8"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9pPr>
          </a:lstStyle>
          <a:p/>
        </p:txBody>
      </p:sp>
      <p:sp>
        <p:nvSpPr>
          <p:cNvPr id="305" name="Google Shape;305;p56"/>
          <p:cNvSpPr/>
          <p:nvPr/>
        </p:nvSpPr>
        <p:spPr>
          <a:xfrm>
            <a:off x="875025" y="946175"/>
            <a:ext cx="476700" cy="25500"/>
          </a:xfrm>
          <a:prstGeom prst="rect">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00FF"/>
              </a:solidFill>
            </a:endParaRPr>
          </a:p>
        </p:txBody>
      </p:sp>
      <p:pic>
        <p:nvPicPr>
          <p:cNvPr id="306" name="Google Shape;306;p56"/>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7" name="Shape 307"/>
        <p:cNvGrpSpPr/>
        <p:nvPr/>
      </p:nvGrpSpPr>
      <p:grpSpPr>
        <a:xfrm>
          <a:off x="0" y="0"/>
          <a:ext cx="0" cy="0"/>
          <a:chOff x="0" y="0"/>
          <a:chExt cx="0" cy="0"/>
        </a:xfrm>
      </p:grpSpPr>
      <p:sp>
        <p:nvSpPr>
          <p:cNvPr id="308" name="Google Shape;308;p57"/>
          <p:cNvSpPr txBox="1"/>
          <p:nvPr>
            <p:ph type="title"/>
          </p:nvPr>
        </p:nvSpPr>
        <p:spPr>
          <a:xfrm>
            <a:off x="787181" y="1103850"/>
            <a:ext cx="58278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1pPr>
            <a:lvl2pPr lvl="1"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2pPr>
            <a:lvl3pPr lvl="2"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3pPr>
            <a:lvl4pPr lvl="3"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4pPr>
            <a:lvl5pPr lvl="4"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5pPr>
            <a:lvl6pPr lvl="5"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6pPr>
            <a:lvl7pPr lvl="6"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7pPr>
            <a:lvl8pPr lvl="7"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8pPr>
            <a:lvl9pPr lvl="8"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9pPr>
          </a:lstStyle>
          <a:p/>
        </p:txBody>
      </p:sp>
      <p:sp>
        <p:nvSpPr>
          <p:cNvPr id="309" name="Google Shape;309;p57"/>
          <p:cNvSpPr/>
          <p:nvPr/>
        </p:nvSpPr>
        <p:spPr>
          <a:xfrm>
            <a:off x="875025" y="946175"/>
            <a:ext cx="476700" cy="25500"/>
          </a:xfrm>
          <a:prstGeom prst="rect">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00FF"/>
              </a:solidFill>
            </a:endParaRPr>
          </a:p>
        </p:txBody>
      </p:sp>
      <p:pic>
        <p:nvPicPr>
          <p:cNvPr id="310" name="Google Shape;310;p57"/>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blipFill>
          <a:blip r:embed="rId2">
            <a:alphaModFix/>
          </a:blip>
          <a:stretch>
            <a:fillRect/>
          </a:stretch>
        </a:blipFill>
      </p:bgPr>
    </p:bg>
    <p:spTree>
      <p:nvGrpSpPr>
        <p:cNvPr id="311" name="Shape 311"/>
        <p:cNvGrpSpPr/>
        <p:nvPr/>
      </p:nvGrpSpPr>
      <p:grpSpPr>
        <a:xfrm>
          <a:off x="0" y="0"/>
          <a:ext cx="0" cy="0"/>
          <a:chOff x="0" y="0"/>
          <a:chExt cx="0" cy="0"/>
        </a:xfrm>
      </p:grpSpPr>
      <p:sp>
        <p:nvSpPr>
          <p:cNvPr id="312" name="Google Shape;312;p5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3800"/>
              <a:buFont typeface="Proxima Nova Semibold"/>
              <a:buNone/>
              <a:defRPr sz="3800">
                <a:solidFill>
                  <a:schemeClr val="lt1"/>
                </a:solidFill>
                <a:latin typeface="Proxima Nova Semibold"/>
                <a:ea typeface="Proxima Nova Semibold"/>
                <a:cs typeface="Proxima Nova Semibold"/>
                <a:sym typeface="Proxima Nova Semibold"/>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13" name="Google Shape;313;p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14" name="Shape 314"/>
        <p:cNvGrpSpPr/>
        <p:nvPr/>
      </p:nvGrpSpPr>
      <p:grpSpPr>
        <a:xfrm>
          <a:off x="0" y="0"/>
          <a:ext cx="0" cy="0"/>
          <a:chOff x="0" y="0"/>
          <a:chExt cx="0" cy="0"/>
        </a:xfrm>
      </p:grpSpPr>
      <p:sp>
        <p:nvSpPr>
          <p:cNvPr id="315" name="Google Shape;315;p5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59"/>
          <p:cNvSpPr txBox="1"/>
          <p:nvPr>
            <p:ph idx="1" type="subTitle"/>
          </p:nvPr>
        </p:nvSpPr>
        <p:spPr>
          <a:xfrm>
            <a:off x="265500" y="1954200"/>
            <a:ext cx="4045200" cy="12351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Clr>
                <a:schemeClr val="dk1"/>
              </a:buClr>
              <a:buSzPts val="1800"/>
              <a:buFont typeface="Proxima Nova Semibold"/>
              <a:buNone/>
              <a:defRPr>
                <a:solidFill>
                  <a:schemeClr val="dk1"/>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317" name="Google Shape;317;p59"/>
          <p:cNvSpPr txBox="1"/>
          <p:nvPr>
            <p:ph idx="2" type="subTitle"/>
          </p:nvPr>
        </p:nvSpPr>
        <p:spPr>
          <a:xfrm>
            <a:off x="4877325" y="1954200"/>
            <a:ext cx="4045200" cy="1235100"/>
          </a:xfrm>
          <a:prstGeom prst="rect">
            <a:avLst/>
          </a:prstGeom>
        </p:spPr>
        <p:txBody>
          <a:bodyPr anchorCtr="0" anchor="ctr" bIns="91425" lIns="91425" spcFirstLastPara="1" rIns="91425" wrap="square" tIns="91425">
            <a:normAutofit/>
          </a:bodyPr>
          <a:lstStyle>
            <a:lvl1pPr lvl="0" rtl="0" algn="ctr">
              <a:lnSpc>
                <a:spcPct val="100000"/>
              </a:lnSpc>
              <a:spcBef>
                <a:spcPts val="0"/>
              </a:spcBef>
              <a:spcAft>
                <a:spcPts val="0"/>
              </a:spcAft>
              <a:buSzPts val="1800"/>
              <a:buFont typeface="Proxima Nova Semibold"/>
              <a:buNone/>
              <a:defRPr>
                <a:latin typeface="Proxima Nova Semibold"/>
                <a:ea typeface="Proxima Nova Semibold"/>
                <a:cs typeface="Proxima Nova Semibold"/>
                <a:sym typeface="Proxima Nova Semibold"/>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pic>
        <p:nvPicPr>
          <p:cNvPr id="318" name="Google Shape;318;p59"/>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19" name="Shape 319"/>
        <p:cNvGrpSpPr/>
        <p:nvPr/>
      </p:nvGrpSpPr>
      <p:grpSpPr>
        <a:xfrm>
          <a:off x="0" y="0"/>
          <a:ext cx="0" cy="0"/>
          <a:chOff x="0" y="0"/>
          <a:chExt cx="0" cy="0"/>
        </a:xfrm>
      </p:grpSpPr>
      <p:sp>
        <p:nvSpPr>
          <p:cNvPr id="320" name="Google Shape;320;p60"/>
          <p:cNvSpPr txBox="1"/>
          <p:nvPr>
            <p:ph type="title"/>
          </p:nvPr>
        </p:nvSpPr>
        <p:spPr>
          <a:xfrm>
            <a:off x="787181" y="1103850"/>
            <a:ext cx="58278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1pPr>
            <a:lvl2pPr lvl="1"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2pPr>
            <a:lvl3pPr lvl="2"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3pPr>
            <a:lvl4pPr lvl="3"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4pPr>
            <a:lvl5pPr lvl="4"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5pPr>
            <a:lvl6pPr lvl="5"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6pPr>
            <a:lvl7pPr lvl="6"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7pPr>
            <a:lvl8pPr lvl="7"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8pPr>
            <a:lvl9pPr lvl="8" rtl="0">
              <a:spcBef>
                <a:spcPts val="0"/>
              </a:spcBef>
              <a:spcAft>
                <a:spcPts val="0"/>
              </a:spcAft>
              <a:buSzPts val="3200"/>
              <a:buFont typeface="Proxima Nova Semibold"/>
              <a:buNone/>
              <a:defRPr sz="3200">
                <a:latin typeface="Proxima Nova Semibold"/>
                <a:ea typeface="Proxima Nova Semibold"/>
                <a:cs typeface="Proxima Nova Semibold"/>
                <a:sym typeface="Proxima Nova Semibold"/>
              </a:defRPr>
            </a:lvl9pPr>
          </a:lstStyle>
          <a:p/>
        </p:txBody>
      </p:sp>
      <p:sp>
        <p:nvSpPr>
          <p:cNvPr id="321" name="Google Shape;321;p60"/>
          <p:cNvSpPr/>
          <p:nvPr/>
        </p:nvSpPr>
        <p:spPr>
          <a:xfrm>
            <a:off x="875025" y="946175"/>
            <a:ext cx="476700" cy="25500"/>
          </a:xfrm>
          <a:prstGeom prst="rect">
            <a:avLst/>
          </a:prstGeom>
          <a:solidFill>
            <a:srgbClr val="0000FF"/>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0000FF"/>
              </a:solidFill>
            </a:endParaRPr>
          </a:p>
        </p:txBody>
      </p:sp>
      <p:sp>
        <p:nvSpPr>
          <p:cNvPr id="322" name="Google Shape;322;p60"/>
          <p:cNvSpPr txBox="1"/>
          <p:nvPr/>
        </p:nvSpPr>
        <p:spPr>
          <a:xfrm>
            <a:off x="897125" y="2670485"/>
            <a:ext cx="10815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B7B7B7"/>
                </a:solidFill>
                <a:latin typeface="Proxima Nova Semibold"/>
                <a:ea typeface="Proxima Nova Semibold"/>
                <a:cs typeface="Proxima Nova Semibold"/>
                <a:sym typeface="Proxima Nova Semibold"/>
              </a:rPr>
              <a:t>Increasing</a:t>
            </a:r>
            <a:endParaRPr sz="1000">
              <a:solidFill>
                <a:srgbClr val="B7B7B7"/>
              </a:solidFill>
              <a:latin typeface="Proxima Nova Semibold"/>
              <a:ea typeface="Proxima Nova Semibold"/>
              <a:cs typeface="Proxima Nova Semibold"/>
              <a:sym typeface="Proxima Nova Semibold"/>
            </a:endParaRPr>
          </a:p>
          <a:p>
            <a:pPr indent="0" lvl="0" marL="0" rtl="0" algn="ctr">
              <a:spcBef>
                <a:spcPts val="0"/>
              </a:spcBef>
              <a:spcAft>
                <a:spcPts val="0"/>
              </a:spcAft>
              <a:buNone/>
            </a:pPr>
            <a:r>
              <a:rPr lang="en" sz="1000">
                <a:solidFill>
                  <a:srgbClr val="B7B7B7"/>
                </a:solidFill>
                <a:latin typeface="Proxima Nova Semibold"/>
                <a:ea typeface="Proxima Nova Semibold"/>
                <a:cs typeface="Proxima Nova Semibold"/>
                <a:sym typeface="Proxima Nova Semibold"/>
              </a:rPr>
              <a:t>Competition</a:t>
            </a:r>
            <a:endParaRPr sz="1000">
              <a:solidFill>
                <a:srgbClr val="B7B7B7"/>
              </a:solidFill>
              <a:latin typeface="Proxima Nova Semibold"/>
              <a:ea typeface="Proxima Nova Semibold"/>
              <a:cs typeface="Proxima Nova Semibold"/>
              <a:sym typeface="Proxima Nova Semibold"/>
            </a:endParaRPr>
          </a:p>
        </p:txBody>
      </p:sp>
      <p:sp>
        <p:nvSpPr>
          <p:cNvPr id="323" name="Google Shape;323;p60"/>
          <p:cNvSpPr txBox="1"/>
          <p:nvPr/>
        </p:nvSpPr>
        <p:spPr>
          <a:xfrm>
            <a:off x="833225" y="2987050"/>
            <a:ext cx="12093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200">
                <a:latin typeface="Proxima Nova Semibold"/>
                <a:ea typeface="Proxima Nova Semibold"/>
                <a:cs typeface="Proxima Nova Semibold"/>
                <a:sym typeface="Proxima Nova Semibold"/>
              </a:rPr>
              <a:t>26x</a:t>
            </a:r>
            <a:endParaRPr sz="4200">
              <a:latin typeface="Proxima Nova Semibold"/>
              <a:ea typeface="Proxima Nova Semibold"/>
              <a:cs typeface="Proxima Nova Semibold"/>
              <a:sym typeface="Proxima Nova Semibold"/>
            </a:endParaRPr>
          </a:p>
        </p:txBody>
      </p:sp>
      <p:sp>
        <p:nvSpPr>
          <p:cNvPr id="324" name="Google Shape;324;p60"/>
          <p:cNvSpPr txBox="1"/>
          <p:nvPr/>
        </p:nvSpPr>
        <p:spPr>
          <a:xfrm>
            <a:off x="897125" y="3823375"/>
            <a:ext cx="1081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rgbClr val="000000"/>
                </a:solidFill>
                <a:latin typeface="Proxima Nova"/>
                <a:ea typeface="Proxima Nova"/>
                <a:cs typeface="Proxima Nova"/>
                <a:sym typeface="Proxima Nova"/>
              </a:rPr>
              <a:t>Number of martech companies over 7 years to 2025</a:t>
            </a:r>
            <a:endParaRPr sz="800">
              <a:solidFill>
                <a:srgbClr val="000000"/>
              </a:solidFill>
              <a:latin typeface="Proxima Nova"/>
              <a:ea typeface="Proxima Nova"/>
              <a:cs typeface="Proxima Nova"/>
              <a:sym typeface="Proxima Nova"/>
            </a:endParaRPr>
          </a:p>
        </p:txBody>
      </p:sp>
      <p:sp>
        <p:nvSpPr>
          <p:cNvPr id="325" name="Google Shape;325;p60"/>
          <p:cNvSpPr txBox="1"/>
          <p:nvPr/>
        </p:nvSpPr>
        <p:spPr>
          <a:xfrm>
            <a:off x="2952954" y="2670485"/>
            <a:ext cx="10815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B7B7B7"/>
                </a:solidFill>
                <a:latin typeface="Proxima Nova Semibold"/>
                <a:ea typeface="Proxima Nova Semibold"/>
                <a:cs typeface="Proxima Nova Semibold"/>
                <a:sym typeface="Proxima Nova Semibold"/>
              </a:rPr>
              <a:t>Faster Disruption</a:t>
            </a:r>
            <a:endParaRPr sz="1000">
              <a:solidFill>
                <a:srgbClr val="B7B7B7"/>
              </a:solidFill>
              <a:latin typeface="Proxima Nova Semibold"/>
              <a:ea typeface="Proxima Nova Semibold"/>
              <a:cs typeface="Proxima Nova Semibold"/>
              <a:sym typeface="Proxima Nova Semibold"/>
            </a:endParaRPr>
          </a:p>
        </p:txBody>
      </p:sp>
      <p:sp>
        <p:nvSpPr>
          <p:cNvPr id="326" name="Google Shape;326;p60"/>
          <p:cNvSpPr txBox="1"/>
          <p:nvPr/>
        </p:nvSpPr>
        <p:spPr>
          <a:xfrm>
            <a:off x="2889054" y="2987050"/>
            <a:ext cx="12093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200">
                <a:latin typeface="Proxima Nova Semibold"/>
                <a:ea typeface="Proxima Nova Semibold"/>
                <a:cs typeface="Proxima Nova Semibold"/>
                <a:sym typeface="Proxima Nova Semibold"/>
              </a:rPr>
              <a:t>72%</a:t>
            </a:r>
            <a:endParaRPr sz="4200">
              <a:latin typeface="Proxima Nova Semibold"/>
              <a:ea typeface="Proxima Nova Semibold"/>
              <a:cs typeface="Proxima Nova Semibold"/>
              <a:sym typeface="Proxima Nova Semibold"/>
            </a:endParaRPr>
          </a:p>
        </p:txBody>
      </p:sp>
      <p:sp>
        <p:nvSpPr>
          <p:cNvPr id="327" name="Google Shape;327;p60"/>
          <p:cNvSpPr txBox="1"/>
          <p:nvPr/>
        </p:nvSpPr>
        <p:spPr>
          <a:xfrm>
            <a:off x="2834979" y="3823375"/>
            <a:ext cx="13176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rgbClr val="000000"/>
                </a:solidFill>
                <a:latin typeface="Proxima Nova"/>
                <a:ea typeface="Proxima Nova"/>
                <a:cs typeface="Proxima Nova"/>
                <a:sym typeface="Proxima Nova"/>
              </a:rPr>
              <a:t>Companies vulnerable to disruption</a:t>
            </a:r>
            <a:endParaRPr sz="800">
              <a:solidFill>
                <a:srgbClr val="000000"/>
              </a:solidFill>
              <a:latin typeface="Proxima Nova"/>
              <a:ea typeface="Proxima Nova"/>
              <a:cs typeface="Proxima Nova"/>
              <a:sym typeface="Proxima Nova"/>
            </a:endParaRPr>
          </a:p>
        </p:txBody>
      </p:sp>
      <p:sp>
        <p:nvSpPr>
          <p:cNvPr id="328" name="Google Shape;328;p60"/>
          <p:cNvSpPr txBox="1"/>
          <p:nvPr/>
        </p:nvSpPr>
        <p:spPr>
          <a:xfrm>
            <a:off x="5173652" y="2670475"/>
            <a:ext cx="748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B7B7B7"/>
                </a:solidFill>
                <a:latin typeface="Proxima Nova Semibold"/>
                <a:ea typeface="Proxima Nova Semibold"/>
                <a:cs typeface="Proxima Nova Semibold"/>
                <a:sym typeface="Proxima Nova Semibold"/>
              </a:rPr>
              <a:t>Exploding Data</a:t>
            </a:r>
            <a:endParaRPr sz="1000">
              <a:solidFill>
                <a:srgbClr val="B7B7B7"/>
              </a:solidFill>
              <a:latin typeface="Proxima Nova Semibold"/>
              <a:ea typeface="Proxima Nova Semibold"/>
              <a:cs typeface="Proxima Nova Semibold"/>
              <a:sym typeface="Proxima Nova Semibold"/>
            </a:endParaRPr>
          </a:p>
        </p:txBody>
      </p:sp>
      <p:sp>
        <p:nvSpPr>
          <p:cNvPr id="329" name="Google Shape;329;p60"/>
          <p:cNvSpPr txBox="1"/>
          <p:nvPr/>
        </p:nvSpPr>
        <p:spPr>
          <a:xfrm>
            <a:off x="4943152" y="2987050"/>
            <a:ext cx="12093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200">
                <a:latin typeface="Proxima Nova Semibold"/>
                <a:ea typeface="Proxima Nova Semibold"/>
                <a:cs typeface="Proxima Nova Semibold"/>
                <a:sym typeface="Proxima Nova Semibold"/>
              </a:rPr>
              <a:t>10x</a:t>
            </a:r>
            <a:endParaRPr sz="4200">
              <a:latin typeface="Proxima Nova Semibold"/>
              <a:ea typeface="Proxima Nova Semibold"/>
              <a:cs typeface="Proxima Nova Semibold"/>
              <a:sym typeface="Proxima Nova Semibold"/>
            </a:endParaRPr>
          </a:p>
        </p:txBody>
      </p:sp>
      <p:sp>
        <p:nvSpPr>
          <p:cNvPr id="330" name="Google Shape;330;p60"/>
          <p:cNvSpPr txBox="1"/>
          <p:nvPr/>
        </p:nvSpPr>
        <p:spPr>
          <a:xfrm>
            <a:off x="5007052" y="3823375"/>
            <a:ext cx="1081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rgbClr val="000000"/>
                </a:solidFill>
                <a:latin typeface="Proxima Nova"/>
                <a:ea typeface="Proxima Nova"/>
                <a:cs typeface="Proxima Nova"/>
                <a:sym typeface="Proxima Nova"/>
              </a:rPr>
              <a:t>Number of martech companies over 7 years to 2025</a:t>
            </a:r>
            <a:endParaRPr sz="800">
              <a:solidFill>
                <a:srgbClr val="000000"/>
              </a:solidFill>
              <a:latin typeface="Proxima Nova"/>
              <a:ea typeface="Proxima Nova"/>
              <a:cs typeface="Proxima Nova"/>
              <a:sym typeface="Proxima Nova"/>
            </a:endParaRPr>
          </a:p>
        </p:txBody>
      </p:sp>
      <p:sp>
        <p:nvSpPr>
          <p:cNvPr id="331" name="Google Shape;331;p60"/>
          <p:cNvSpPr txBox="1"/>
          <p:nvPr/>
        </p:nvSpPr>
        <p:spPr>
          <a:xfrm>
            <a:off x="7035525" y="2670485"/>
            <a:ext cx="10815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solidFill>
                  <a:srgbClr val="B7B7B7"/>
                </a:solidFill>
                <a:latin typeface="Proxima Nova Semibold"/>
                <a:ea typeface="Proxima Nova Semibold"/>
                <a:cs typeface="Proxima Nova Semibold"/>
                <a:sym typeface="Proxima Nova Semibold"/>
              </a:rPr>
              <a:t>Educated Prospects</a:t>
            </a:r>
            <a:endParaRPr sz="1000">
              <a:solidFill>
                <a:srgbClr val="B7B7B7"/>
              </a:solidFill>
              <a:latin typeface="Proxima Nova Semibold"/>
              <a:ea typeface="Proxima Nova Semibold"/>
              <a:cs typeface="Proxima Nova Semibold"/>
              <a:sym typeface="Proxima Nova Semibold"/>
            </a:endParaRPr>
          </a:p>
        </p:txBody>
      </p:sp>
      <p:sp>
        <p:nvSpPr>
          <p:cNvPr id="332" name="Google Shape;332;p60"/>
          <p:cNvSpPr txBox="1"/>
          <p:nvPr/>
        </p:nvSpPr>
        <p:spPr>
          <a:xfrm>
            <a:off x="6896225" y="2987050"/>
            <a:ext cx="13602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200">
                <a:latin typeface="Proxima Nova Semibold"/>
                <a:ea typeface="Proxima Nova Semibold"/>
                <a:cs typeface="Proxima Nova Semibold"/>
                <a:sym typeface="Proxima Nova Semibold"/>
              </a:rPr>
              <a:t>50%</a:t>
            </a:r>
            <a:endParaRPr sz="4200">
              <a:latin typeface="Proxima Nova Semibold"/>
              <a:ea typeface="Proxima Nova Semibold"/>
              <a:cs typeface="Proxima Nova Semibold"/>
              <a:sym typeface="Proxima Nova Semibold"/>
            </a:endParaRPr>
          </a:p>
        </p:txBody>
      </p:sp>
      <p:sp>
        <p:nvSpPr>
          <p:cNvPr id="333" name="Google Shape;333;p60"/>
          <p:cNvSpPr txBox="1"/>
          <p:nvPr/>
        </p:nvSpPr>
        <p:spPr>
          <a:xfrm>
            <a:off x="7035525" y="3823375"/>
            <a:ext cx="10815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solidFill>
                  <a:srgbClr val="000000"/>
                </a:solidFill>
                <a:latin typeface="Proxima Nova"/>
                <a:ea typeface="Proxima Nova"/>
                <a:cs typeface="Proxima Nova"/>
                <a:sym typeface="Proxima Nova"/>
              </a:rPr>
              <a:t>Buyers research multiple vendors</a:t>
            </a:r>
            <a:endParaRPr sz="800">
              <a:solidFill>
                <a:srgbClr val="000000"/>
              </a:solidFill>
              <a:latin typeface="Proxima Nova"/>
              <a:ea typeface="Proxima Nova"/>
              <a:cs typeface="Proxima Nova"/>
              <a:sym typeface="Proxima Nova"/>
            </a:endParaRPr>
          </a:p>
        </p:txBody>
      </p:sp>
      <p:pic>
        <p:nvPicPr>
          <p:cNvPr id="334" name="Google Shape;334;p60"/>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4">
  <p:cSld name="BLANK_7">
    <p:spTree>
      <p:nvGrpSpPr>
        <p:cNvPr id="335" name="Shape 335"/>
        <p:cNvGrpSpPr/>
        <p:nvPr/>
      </p:nvGrpSpPr>
      <p:grpSpPr>
        <a:xfrm>
          <a:off x="0" y="0"/>
          <a:ext cx="0" cy="0"/>
          <a:chOff x="0" y="0"/>
          <a:chExt cx="0" cy="0"/>
        </a:xfrm>
      </p:grpSpPr>
      <p:sp>
        <p:nvSpPr>
          <p:cNvPr id="336" name="Google Shape;336;p61"/>
          <p:cNvSpPr/>
          <p:nvPr/>
        </p:nvSpPr>
        <p:spPr>
          <a:xfrm>
            <a:off x="-10" y="0"/>
            <a:ext cx="5564400" cy="5182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61"/>
          <p:cNvSpPr txBox="1"/>
          <p:nvPr>
            <p:ph idx="1" type="subTitle"/>
          </p:nvPr>
        </p:nvSpPr>
        <p:spPr>
          <a:xfrm>
            <a:off x="265500" y="539400"/>
            <a:ext cx="4045200" cy="1235100"/>
          </a:xfrm>
          <a:prstGeom prst="rect">
            <a:avLst/>
          </a:prstGeom>
        </p:spPr>
        <p:txBody>
          <a:bodyPr anchorCtr="0" anchor="ctr" bIns="91425" lIns="91425" spcFirstLastPara="1" rIns="91425" wrap="square" tIns="91425">
            <a:normAutofit/>
          </a:bodyPr>
          <a:lstStyle>
            <a:lvl1pPr lvl="0" rtl="0">
              <a:lnSpc>
                <a:spcPct val="100000"/>
              </a:lnSpc>
              <a:spcBef>
                <a:spcPts val="0"/>
              </a:spcBef>
              <a:spcAft>
                <a:spcPts val="0"/>
              </a:spcAft>
              <a:buClr>
                <a:schemeClr val="lt1"/>
              </a:buClr>
              <a:buSzPts val="3000"/>
              <a:buFont typeface="Proxima Nova Semibold"/>
              <a:buNone/>
              <a:defRPr sz="3000">
                <a:solidFill>
                  <a:schemeClr val="lt1"/>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2pPr>
            <a:lvl3pPr lvl="2"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3pPr>
            <a:lvl4pPr lvl="3"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4pPr>
            <a:lvl5pPr lvl="4"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5pPr>
            <a:lvl6pPr lvl="5"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6pPr>
            <a:lvl7pPr lvl="6"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7pPr>
            <a:lvl8pPr lvl="7"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8pPr>
            <a:lvl9pPr lvl="8"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9pPr>
          </a:lstStyle>
          <a:p/>
        </p:txBody>
      </p:sp>
      <p:sp>
        <p:nvSpPr>
          <p:cNvPr id="338" name="Google Shape;338;p61"/>
          <p:cNvSpPr txBox="1"/>
          <p:nvPr>
            <p:ph idx="2" type="subTitle"/>
          </p:nvPr>
        </p:nvSpPr>
        <p:spPr>
          <a:xfrm>
            <a:off x="265500" y="1973700"/>
            <a:ext cx="4045200" cy="12351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1"/>
              </a:buClr>
              <a:buSzPts val="1800"/>
              <a:buFont typeface="Proxima Nova Semibold"/>
              <a:buNone/>
              <a:defRPr>
                <a:solidFill>
                  <a:schemeClr val="lt1"/>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2pPr>
            <a:lvl3pPr lvl="2"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3pPr>
            <a:lvl4pPr lvl="3"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4pPr>
            <a:lvl5pPr lvl="4"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5pPr>
            <a:lvl6pPr lvl="5"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6pPr>
            <a:lvl7pPr lvl="6"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7pPr>
            <a:lvl8pPr lvl="7"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8pPr>
            <a:lvl9pPr lvl="8" rtl="0" algn="ctr">
              <a:lnSpc>
                <a:spcPct val="100000"/>
              </a:lnSpc>
              <a:spcBef>
                <a:spcPts val="0"/>
              </a:spcBef>
              <a:spcAft>
                <a:spcPts val="0"/>
              </a:spcAft>
              <a:buClr>
                <a:schemeClr val="lt1"/>
              </a:buClr>
              <a:buSzPts val="1800"/>
              <a:buFont typeface="Proxima Nova Semibold"/>
              <a:buNone/>
              <a:defRPr sz="1800">
                <a:solidFill>
                  <a:schemeClr val="lt1"/>
                </a:solidFill>
                <a:latin typeface="Proxima Nova Semibold"/>
                <a:ea typeface="Proxima Nova Semibold"/>
                <a:cs typeface="Proxima Nova Semibold"/>
                <a:sym typeface="Proxima Nova Semibold"/>
              </a:defRPr>
            </a:lvl9pPr>
          </a:lstStyle>
          <a:p/>
        </p:txBody>
      </p:sp>
      <p:sp>
        <p:nvSpPr>
          <p:cNvPr id="339" name="Google Shape;339;p61"/>
          <p:cNvSpPr txBox="1"/>
          <p:nvPr>
            <p:ph idx="3" type="subTitle"/>
          </p:nvPr>
        </p:nvSpPr>
        <p:spPr>
          <a:xfrm>
            <a:off x="6039025" y="1973700"/>
            <a:ext cx="2554200" cy="12351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1"/>
              </a:buClr>
              <a:buSzPts val="1800"/>
              <a:buFont typeface="Proxima Nova Semibold"/>
              <a:buNone/>
              <a:defRPr>
                <a:solidFill>
                  <a:schemeClr val="dk1"/>
                </a:solidFill>
                <a:latin typeface="Proxima Nova Semibold"/>
                <a:ea typeface="Proxima Nova Semibold"/>
                <a:cs typeface="Proxima Nova Semibold"/>
                <a:sym typeface="Proxima Nova Semibold"/>
              </a:defRPr>
            </a:lvl1pPr>
            <a:lvl2pPr lvl="1" rtl="0" algn="ctr">
              <a:lnSpc>
                <a:spcPct val="100000"/>
              </a:lnSpc>
              <a:spcBef>
                <a:spcPts val="0"/>
              </a:spcBef>
              <a:spcAft>
                <a:spcPts val="0"/>
              </a:spcAft>
              <a:buClr>
                <a:schemeClr val="dk1"/>
              </a:buClr>
              <a:buSzPts val="1800"/>
              <a:buFont typeface="Proxima Nova Semibold"/>
              <a:buNone/>
              <a:defRPr sz="1800">
                <a:solidFill>
                  <a:schemeClr val="dk1"/>
                </a:solidFill>
                <a:latin typeface="Proxima Nova Semibold"/>
                <a:ea typeface="Proxima Nova Semibold"/>
                <a:cs typeface="Proxima Nova Semibold"/>
                <a:sym typeface="Proxima Nova Semibold"/>
              </a:defRPr>
            </a:lvl2pPr>
            <a:lvl3pPr lvl="2" rtl="0" algn="ctr">
              <a:lnSpc>
                <a:spcPct val="100000"/>
              </a:lnSpc>
              <a:spcBef>
                <a:spcPts val="0"/>
              </a:spcBef>
              <a:spcAft>
                <a:spcPts val="0"/>
              </a:spcAft>
              <a:buClr>
                <a:schemeClr val="dk1"/>
              </a:buClr>
              <a:buSzPts val="1800"/>
              <a:buFont typeface="Proxima Nova Semibold"/>
              <a:buNone/>
              <a:defRPr sz="1800">
                <a:solidFill>
                  <a:schemeClr val="dk1"/>
                </a:solidFill>
                <a:latin typeface="Proxima Nova Semibold"/>
                <a:ea typeface="Proxima Nova Semibold"/>
                <a:cs typeface="Proxima Nova Semibold"/>
                <a:sym typeface="Proxima Nova Semibold"/>
              </a:defRPr>
            </a:lvl3pPr>
            <a:lvl4pPr lvl="3" rtl="0" algn="ctr">
              <a:lnSpc>
                <a:spcPct val="100000"/>
              </a:lnSpc>
              <a:spcBef>
                <a:spcPts val="0"/>
              </a:spcBef>
              <a:spcAft>
                <a:spcPts val="0"/>
              </a:spcAft>
              <a:buClr>
                <a:schemeClr val="dk1"/>
              </a:buClr>
              <a:buSzPts val="1800"/>
              <a:buFont typeface="Proxima Nova Semibold"/>
              <a:buNone/>
              <a:defRPr sz="1800">
                <a:solidFill>
                  <a:schemeClr val="dk1"/>
                </a:solidFill>
                <a:latin typeface="Proxima Nova Semibold"/>
                <a:ea typeface="Proxima Nova Semibold"/>
                <a:cs typeface="Proxima Nova Semibold"/>
                <a:sym typeface="Proxima Nova Semibold"/>
              </a:defRPr>
            </a:lvl4pPr>
            <a:lvl5pPr lvl="4" rtl="0" algn="ctr">
              <a:lnSpc>
                <a:spcPct val="100000"/>
              </a:lnSpc>
              <a:spcBef>
                <a:spcPts val="0"/>
              </a:spcBef>
              <a:spcAft>
                <a:spcPts val="0"/>
              </a:spcAft>
              <a:buClr>
                <a:schemeClr val="dk1"/>
              </a:buClr>
              <a:buSzPts val="1800"/>
              <a:buFont typeface="Proxima Nova Semibold"/>
              <a:buNone/>
              <a:defRPr sz="1800">
                <a:solidFill>
                  <a:schemeClr val="dk1"/>
                </a:solidFill>
                <a:latin typeface="Proxima Nova Semibold"/>
                <a:ea typeface="Proxima Nova Semibold"/>
                <a:cs typeface="Proxima Nova Semibold"/>
                <a:sym typeface="Proxima Nova Semibold"/>
              </a:defRPr>
            </a:lvl5pPr>
            <a:lvl6pPr lvl="5" rtl="0" algn="ctr">
              <a:lnSpc>
                <a:spcPct val="100000"/>
              </a:lnSpc>
              <a:spcBef>
                <a:spcPts val="0"/>
              </a:spcBef>
              <a:spcAft>
                <a:spcPts val="0"/>
              </a:spcAft>
              <a:buClr>
                <a:schemeClr val="dk1"/>
              </a:buClr>
              <a:buSzPts val="1800"/>
              <a:buFont typeface="Proxima Nova Semibold"/>
              <a:buNone/>
              <a:defRPr sz="1800">
                <a:solidFill>
                  <a:schemeClr val="dk1"/>
                </a:solidFill>
                <a:latin typeface="Proxima Nova Semibold"/>
                <a:ea typeface="Proxima Nova Semibold"/>
                <a:cs typeface="Proxima Nova Semibold"/>
                <a:sym typeface="Proxima Nova Semibold"/>
              </a:defRPr>
            </a:lvl6pPr>
            <a:lvl7pPr lvl="6" rtl="0" algn="ctr">
              <a:lnSpc>
                <a:spcPct val="100000"/>
              </a:lnSpc>
              <a:spcBef>
                <a:spcPts val="0"/>
              </a:spcBef>
              <a:spcAft>
                <a:spcPts val="0"/>
              </a:spcAft>
              <a:buClr>
                <a:schemeClr val="dk1"/>
              </a:buClr>
              <a:buSzPts val="1800"/>
              <a:buFont typeface="Proxima Nova Semibold"/>
              <a:buNone/>
              <a:defRPr sz="1800">
                <a:solidFill>
                  <a:schemeClr val="dk1"/>
                </a:solidFill>
                <a:latin typeface="Proxima Nova Semibold"/>
                <a:ea typeface="Proxima Nova Semibold"/>
                <a:cs typeface="Proxima Nova Semibold"/>
                <a:sym typeface="Proxima Nova Semibold"/>
              </a:defRPr>
            </a:lvl7pPr>
            <a:lvl8pPr lvl="7" rtl="0" algn="ctr">
              <a:lnSpc>
                <a:spcPct val="100000"/>
              </a:lnSpc>
              <a:spcBef>
                <a:spcPts val="0"/>
              </a:spcBef>
              <a:spcAft>
                <a:spcPts val="0"/>
              </a:spcAft>
              <a:buClr>
                <a:schemeClr val="dk1"/>
              </a:buClr>
              <a:buSzPts val="1800"/>
              <a:buFont typeface="Proxima Nova Semibold"/>
              <a:buNone/>
              <a:defRPr sz="1800">
                <a:solidFill>
                  <a:schemeClr val="dk1"/>
                </a:solidFill>
                <a:latin typeface="Proxima Nova Semibold"/>
                <a:ea typeface="Proxima Nova Semibold"/>
                <a:cs typeface="Proxima Nova Semibold"/>
                <a:sym typeface="Proxima Nova Semibold"/>
              </a:defRPr>
            </a:lvl8pPr>
            <a:lvl9pPr lvl="8" rtl="0" algn="ctr">
              <a:lnSpc>
                <a:spcPct val="100000"/>
              </a:lnSpc>
              <a:spcBef>
                <a:spcPts val="0"/>
              </a:spcBef>
              <a:spcAft>
                <a:spcPts val="0"/>
              </a:spcAft>
              <a:buClr>
                <a:schemeClr val="dk1"/>
              </a:buClr>
              <a:buSzPts val="1800"/>
              <a:buFont typeface="Proxima Nova Semibold"/>
              <a:buNone/>
              <a:defRPr sz="1800">
                <a:solidFill>
                  <a:schemeClr val="dk1"/>
                </a:solidFill>
                <a:latin typeface="Proxima Nova Semibold"/>
                <a:ea typeface="Proxima Nova Semibold"/>
                <a:cs typeface="Proxima Nova Semibold"/>
                <a:sym typeface="Proxima Nova Semibold"/>
              </a:defRPr>
            </a:lvl9pPr>
          </a:lstStyle>
          <a:p/>
        </p:txBody>
      </p:sp>
      <p:pic>
        <p:nvPicPr>
          <p:cNvPr id="340" name="Google Shape;340;p61"/>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ith grey logo">
  <p:cSld name="SECTION_HEADER_1_2">
    <p:bg>
      <p:bgPr>
        <a:blipFill>
          <a:blip r:embed="rId2">
            <a:alphaModFix/>
          </a:blip>
          <a:stretch>
            <a:fillRect/>
          </a:stretch>
        </a:blipFill>
      </p:bgPr>
    </p:bg>
    <p:spTree>
      <p:nvGrpSpPr>
        <p:cNvPr id="341" name="Shape 341"/>
        <p:cNvGrpSpPr/>
        <p:nvPr/>
      </p:nvGrpSpPr>
      <p:grpSpPr>
        <a:xfrm>
          <a:off x="0" y="0"/>
          <a:ext cx="0" cy="0"/>
          <a:chOff x="0" y="0"/>
          <a:chExt cx="0" cy="0"/>
        </a:xfrm>
      </p:grpSpPr>
      <p:sp>
        <p:nvSpPr>
          <p:cNvPr id="342" name="Google Shape;342;p62"/>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lt1"/>
              </a:buClr>
              <a:buSzPts val="2800"/>
              <a:buFont typeface="Proxima Nova Semibold"/>
              <a:buNone/>
              <a:defRPr>
                <a:solidFill>
                  <a:schemeClr val="lt1"/>
                </a:solidFill>
                <a:latin typeface="Proxima Nova Semibold"/>
                <a:ea typeface="Proxima Nova Semibold"/>
                <a:cs typeface="Proxima Nova Semibold"/>
                <a:sym typeface="Proxima Nova Semibold"/>
              </a:defRPr>
            </a:lvl1pPr>
            <a:lvl2pPr lvl="1" rtl="0" algn="ctr">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2pPr>
            <a:lvl3pPr lvl="2" rtl="0" algn="ctr">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3pPr>
            <a:lvl4pPr lvl="3" rtl="0" algn="ctr">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4pPr>
            <a:lvl5pPr lvl="4" rtl="0" algn="ctr">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5pPr>
            <a:lvl6pPr lvl="5" rtl="0" algn="ctr">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6pPr>
            <a:lvl7pPr lvl="6" rtl="0" algn="ctr">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7pPr>
            <a:lvl8pPr lvl="7" rtl="0" algn="ctr">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8pPr>
            <a:lvl9pPr lvl="8" rtl="0" algn="ctr">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9pPr>
          </a:lstStyle>
          <a:p/>
        </p:txBody>
      </p:sp>
      <p:sp>
        <p:nvSpPr>
          <p:cNvPr id="343" name="Google Shape;343;p62"/>
          <p:cNvSpPr/>
          <p:nvPr/>
        </p:nvSpPr>
        <p:spPr>
          <a:xfrm>
            <a:off x="4333225" y="2992638"/>
            <a:ext cx="387300" cy="24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44" name="Google Shape;344;p62"/>
          <p:cNvPicPr preferRelativeResize="0"/>
          <p:nvPr/>
        </p:nvPicPr>
        <p:blipFill>
          <a:blip r:embed="rId3">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with white logo">
  <p:cSld name="CUSTOM_4_1_1_1">
    <p:bg>
      <p:bgPr>
        <a:solidFill>
          <a:schemeClr val="lt2"/>
        </a:solidFill>
      </p:bgPr>
    </p:bg>
    <p:spTree>
      <p:nvGrpSpPr>
        <p:cNvPr id="345" name="Shape 345"/>
        <p:cNvGrpSpPr/>
        <p:nvPr/>
      </p:nvGrpSpPr>
      <p:grpSpPr>
        <a:xfrm>
          <a:off x="0" y="0"/>
          <a:ext cx="0" cy="0"/>
          <a:chOff x="0" y="0"/>
          <a:chExt cx="0" cy="0"/>
        </a:xfrm>
      </p:grpSpPr>
      <p:pic>
        <p:nvPicPr>
          <p:cNvPr id="346" name="Google Shape;346;p63"/>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wo sides) with white logo">
  <p:cSld name="CUSTOM_4_1_1_1_2_1_1">
    <p:bg>
      <p:bgPr>
        <a:solidFill>
          <a:srgbClr val="FFFFFF"/>
        </a:solidFill>
      </p:bgPr>
    </p:bg>
    <p:spTree>
      <p:nvGrpSpPr>
        <p:cNvPr id="347" name="Shape 347"/>
        <p:cNvGrpSpPr/>
        <p:nvPr/>
      </p:nvGrpSpPr>
      <p:grpSpPr>
        <a:xfrm>
          <a:off x="0" y="0"/>
          <a:ext cx="0" cy="0"/>
          <a:chOff x="0" y="0"/>
          <a:chExt cx="0" cy="0"/>
        </a:xfrm>
      </p:grpSpPr>
      <p:sp>
        <p:nvSpPr>
          <p:cNvPr id="348" name="Google Shape;348;p64"/>
          <p:cNvSpPr/>
          <p:nvPr/>
        </p:nvSpPr>
        <p:spPr>
          <a:xfrm>
            <a:off x="4572000" y="0"/>
            <a:ext cx="4572000" cy="51435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64"/>
          <p:cNvSpPr txBox="1"/>
          <p:nvPr>
            <p:ph type="title"/>
          </p:nvPr>
        </p:nvSpPr>
        <p:spPr>
          <a:xfrm>
            <a:off x="387250" y="2034300"/>
            <a:ext cx="3801600" cy="1074900"/>
          </a:xfrm>
          <a:prstGeom prst="rect">
            <a:avLst/>
          </a:prstGeom>
        </p:spPr>
        <p:txBody>
          <a:bodyPr anchorCtr="0" anchor="t" bIns="91425" lIns="91425" spcFirstLastPara="1" rIns="91425" wrap="square" tIns="91425">
            <a:normAutofit/>
          </a:bodyPr>
          <a:lstStyle>
            <a:lvl1pPr lvl="0" rtl="0">
              <a:spcBef>
                <a:spcPts val="0"/>
              </a:spcBef>
              <a:spcAft>
                <a:spcPts val="0"/>
              </a:spcAft>
              <a:buNone/>
              <a:defRPr>
                <a:latin typeface="Proxima Nova Semibold"/>
                <a:ea typeface="Proxima Nova Semibold"/>
                <a:cs typeface="Proxima Nova Semibold"/>
                <a:sym typeface="Proxima Nova Semibold"/>
              </a:defRPr>
            </a:lvl1pPr>
            <a:lvl2pPr lvl="1" rtl="0">
              <a:spcBef>
                <a:spcPts val="0"/>
              </a:spcBef>
              <a:spcAft>
                <a:spcPts val="0"/>
              </a:spcAft>
              <a:buNone/>
              <a:defRPr>
                <a:solidFill>
                  <a:schemeClr val="accent2"/>
                </a:solidFill>
              </a:defRPr>
            </a:lvl2pPr>
            <a:lvl3pPr lvl="2" rtl="0">
              <a:spcBef>
                <a:spcPts val="0"/>
              </a:spcBef>
              <a:spcAft>
                <a:spcPts val="0"/>
              </a:spcAft>
              <a:buNone/>
              <a:defRPr>
                <a:solidFill>
                  <a:schemeClr val="accent2"/>
                </a:solidFill>
              </a:defRPr>
            </a:lvl3pPr>
            <a:lvl4pPr lvl="3" rtl="0">
              <a:spcBef>
                <a:spcPts val="0"/>
              </a:spcBef>
              <a:spcAft>
                <a:spcPts val="0"/>
              </a:spcAft>
              <a:buNone/>
              <a:defRPr>
                <a:solidFill>
                  <a:schemeClr val="accent2"/>
                </a:solidFill>
              </a:defRPr>
            </a:lvl4pPr>
            <a:lvl5pPr lvl="4" rtl="0">
              <a:spcBef>
                <a:spcPts val="0"/>
              </a:spcBef>
              <a:spcAft>
                <a:spcPts val="0"/>
              </a:spcAft>
              <a:buNone/>
              <a:defRPr>
                <a:solidFill>
                  <a:schemeClr val="accent2"/>
                </a:solidFill>
              </a:defRPr>
            </a:lvl5pPr>
            <a:lvl6pPr lvl="5" rtl="0">
              <a:spcBef>
                <a:spcPts val="0"/>
              </a:spcBef>
              <a:spcAft>
                <a:spcPts val="0"/>
              </a:spcAft>
              <a:buNone/>
              <a:defRPr>
                <a:solidFill>
                  <a:schemeClr val="accent2"/>
                </a:solidFill>
              </a:defRPr>
            </a:lvl6pPr>
            <a:lvl7pPr lvl="6" rtl="0">
              <a:spcBef>
                <a:spcPts val="0"/>
              </a:spcBef>
              <a:spcAft>
                <a:spcPts val="0"/>
              </a:spcAft>
              <a:buNone/>
              <a:defRPr>
                <a:solidFill>
                  <a:schemeClr val="accent2"/>
                </a:solidFill>
              </a:defRPr>
            </a:lvl7pPr>
            <a:lvl8pPr lvl="7" rtl="0">
              <a:spcBef>
                <a:spcPts val="0"/>
              </a:spcBef>
              <a:spcAft>
                <a:spcPts val="0"/>
              </a:spcAft>
              <a:buNone/>
              <a:defRPr>
                <a:solidFill>
                  <a:schemeClr val="accent2"/>
                </a:solidFill>
              </a:defRPr>
            </a:lvl8pPr>
            <a:lvl9pPr lvl="8" rtl="0">
              <a:spcBef>
                <a:spcPts val="0"/>
              </a:spcBef>
              <a:spcAft>
                <a:spcPts val="0"/>
              </a:spcAft>
              <a:buNone/>
              <a:defRPr>
                <a:solidFill>
                  <a:schemeClr val="accent2"/>
                </a:solidFill>
              </a:defRPr>
            </a:lvl9pPr>
          </a:lstStyle>
          <a:p/>
        </p:txBody>
      </p:sp>
      <p:sp>
        <p:nvSpPr>
          <p:cNvPr id="350" name="Google Shape;350;p64"/>
          <p:cNvSpPr txBox="1"/>
          <p:nvPr>
            <p:ph idx="1" type="body"/>
          </p:nvPr>
        </p:nvSpPr>
        <p:spPr>
          <a:xfrm>
            <a:off x="4992900" y="757950"/>
            <a:ext cx="3730200" cy="36276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Font typeface="Proxima Nova"/>
              <a:buChar char="●"/>
              <a:defRPr>
                <a:solidFill>
                  <a:schemeClr val="lt1"/>
                </a:solidFill>
                <a:latin typeface="Proxima Nova"/>
                <a:ea typeface="Proxima Nova"/>
                <a:cs typeface="Proxima Nova"/>
                <a:sym typeface="Proxima Nova"/>
              </a:defRPr>
            </a:lvl1pPr>
            <a:lvl2pPr indent="-317500" lvl="1" marL="9144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2pPr>
            <a:lvl3pPr indent="-317500" lvl="2" marL="13716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3pPr>
            <a:lvl4pPr indent="-317500" lvl="3" marL="18288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4pPr>
            <a:lvl5pPr indent="-317500" lvl="4" marL="22860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5pPr>
            <a:lvl6pPr indent="-317500" lvl="5" marL="27432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6pPr>
            <a:lvl7pPr indent="-317500" lvl="6" marL="32004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7pPr>
            <a:lvl8pPr indent="-317500" lvl="7" marL="36576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8pPr>
            <a:lvl9pPr indent="-317500" lvl="8" marL="41148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9pPr>
          </a:lstStyle>
          <a:p/>
        </p:txBody>
      </p:sp>
      <p:pic>
        <p:nvPicPr>
          <p:cNvPr id="351" name="Google Shape;351;p64"/>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with grey logo">
  <p:cSld name="CUSTOM_4_1_1_1_2">
    <p:bg>
      <p:bgPr>
        <a:solidFill>
          <a:schemeClr val="dk2"/>
        </a:solidFill>
      </p:bgPr>
    </p:bg>
    <p:spTree>
      <p:nvGrpSpPr>
        <p:cNvPr id="352" name="Shape 352"/>
        <p:cNvGrpSpPr/>
        <p:nvPr/>
      </p:nvGrpSpPr>
      <p:grpSpPr>
        <a:xfrm>
          <a:off x="0" y="0"/>
          <a:ext cx="0" cy="0"/>
          <a:chOff x="0" y="0"/>
          <a:chExt cx="0" cy="0"/>
        </a:xfrm>
      </p:grpSpPr>
      <p:pic>
        <p:nvPicPr>
          <p:cNvPr id="353" name="Google Shape;353;p65"/>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354" name="Shape 354"/>
        <p:cNvGrpSpPr/>
        <p:nvPr/>
      </p:nvGrpSpPr>
      <p:grpSpPr>
        <a:xfrm>
          <a:off x="0" y="0"/>
          <a:ext cx="0" cy="0"/>
          <a:chOff x="0" y="0"/>
          <a:chExt cx="0" cy="0"/>
        </a:xfrm>
      </p:grpSpPr>
      <p:sp>
        <p:nvSpPr>
          <p:cNvPr id="355" name="Google Shape;355;p6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ster" showMasterSp="0">
  <p:cSld name="TITLE_AND_BODY_1">
    <p:bg>
      <p:bgPr>
        <a:solidFill>
          <a:schemeClr val="accent3"/>
        </a:solidFill>
      </p:bgPr>
    </p:bg>
    <p:spTree>
      <p:nvGrpSpPr>
        <p:cNvPr id="356" name="Shape 356"/>
        <p:cNvGrpSpPr/>
        <p:nvPr/>
      </p:nvGrpSpPr>
      <p:grpSpPr>
        <a:xfrm>
          <a:off x="0" y="0"/>
          <a:ext cx="0" cy="0"/>
          <a:chOff x="0" y="0"/>
          <a:chExt cx="0" cy="0"/>
        </a:xfrm>
      </p:grpSpPr>
      <p:pic>
        <p:nvPicPr>
          <p:cNvPr id="357" name="Google Shape;357;p67"/>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2_1">
  <p:cSld name="TITLE_AND_BODY_2_1">
    <p:bg>
      <p:bgPr>
        <a:solidFill>
          <a:srgbClr val="FFFFFF"/>
        </a:solidFill>
      </p:bgPr>
    </p:bg>
    <p:spTree>
      <p:nvGrpSpPr>
        <p:cNvPr id="358" name="Shape 358"/>
        <p:cNvGrpSpPr/>
        <p:nvPr/>
      </p:nvGrpSpPr>
      <p:grpSpPr>
        <a:xfrm>
          <a:off x="0" y="0"/>
          <a:ext cx="0" cy="0"/>
          <a:chOff x="0" y="0"/>
          <a:chExt cx="0" cy="0"/>
        </a:xfrm>
      </p:grpSpPr>
      <p:sp>
        <p:nvSpPr>
          <p:cNvPr id="359" name="Google Shape;359;p6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60" name="Google Shape;360;p6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Font typeface="Roboto Light"/>
              <a:buChar char="●"/>
              <a:defRPr>
                <a:latin typeface="Roboto Light"/>
                <a:ea typeface="Roboto Light"/>
                <a:cs typeface="Roboto Light"/>
                <a:sym typeface="Roboto Light"/>
              </a:defRPr>
            </a:lvl1pPr>
            <a:lvl2pPr indent="-317500" lvl="1" marL="914400" rtl="0">
              <a:spcBef>
                <a:spcPts val="0"/>
              </a:spcBef>
              <a:spcAft>
                <a:spcPts val="0"/>
              </a:spcAft>
              <a:buSzPts val="1400"/>
              <a:buFont typeface="Roboto Light"/>
              <a:buChar char="○"/>
              <a:defRPr>
                <a:latin typeface="Roboto Light"/>
                <a:ea typeface="Roboto Light"/>
                <a:cs typeface="Roboto Light"/>
                <a:sym typeface="Roboto Light"/>
              </a:defRPr>
            </a:lvl2pPr>
            <a:lvl3pPr indent="-317500" lvl="2" marL="1371600" rtl="0">
              <a:spcBef>
                <a:spcPts val="0"/>
              </a:spcBef>
              <a:spcAft>
                <a:spcPts val="0"/>
              </a:spcAft>
              <a:buSzPts val="1400"/>
              <a:buFont typeface="Roboto Light"/>
              <a:buChar char="■"/>
              <a:defRPr>
                <a:latin typeface="Roboto Light"/>
                <a:ea typeface="Roboto Light"/>
                <a:cs typeface="Roboto Light"/>
                <a:sym typeface="Roboto Light"/>
              </a:defRPr>
            </a:lvl3pPr>
            <a:lvl4pPr indent="-317500" lvl="3" marL="1828800" rtl="0">
              <a:spcBef>
                <a:spcPts val="0"/>
              </a:spcBef>
              <a:spcAft>
                <a:spcPts val="0"/>
              </a:spcAft>
              <a:buSzPts val="1400"/>
              <a:buFont typeface="Roboto Light"/>
              <a:buChar char="●"/>
              <a:defRPr>
                <a:latin typeface="Roboto Light"/>
                <a:ea typeface="Roboto Light"/>
                <a:cs typeface="Roboto Light"/>
                <a:sym typeface="Roboto Light"/>
              </a:defRPr>
            </a:lvl4pPr>
            <a:lvl5pPr indent="-317500" lvl="4" marL="2286000" rtl="0">
              <a:spcBef>
                <a:spcPts val="0"/>
              </a:spcBef>
              <a:spcAft>
                <a:spcPts val="0"/>
              </a:spcAft>
              <a:buSzPts val="1400"/>
              <a:buFont typeface="Roboto Light"/>
              <a:buChar char="○"/>
              <a:defRPr>
                <a:latin typeface="Roboto Light"/>
                <a:ea typeface="Roboto Light"/>
                <a:cs typeface="Roboto Light"/>
                <a:sym typeface="Roboto Light"/>
              </a:defRPr>
            </a:lvl5pPr>
            <a:lvl6pPr indent="-317500" lvl="5" marL="2743200" rtl="0">
              <a:spcBef>
                <a:spcPts val="0"/>
              </a:spcBef>
              <a:spcAft>
                <a:spcPts val="0"/>
              </a:spcAft>
              <a:buSzPts val="1400"/>
              <a:buFont typeface="Roboto Light"/>
              <a:buChar char="■"/>
              <a:defRPr>
                <a:latin typeface="Roboto Light"/>
                <a:ea typeface="Roboto Light"/>
                <a:cs typeface="Roboto Light"/>
                <a:sym typeface="Roboto Light"/>
              </a:defRPr>
            </a:lvl6pPr>
            <a:lvl7pPr indent="-317500" lvl="6" marL="3200400" rtl="0">
              <a:spcBef>
                <a:spcPts val="0"/>
              </a:spcBef>
              <a:spcAft>
                <a:spcPts val="0"/>
              </a:spcAft>
              <a:buSzPts val="1400"/>
              <a:buFont typeface="Roboto Light"/>
              <a:buChar char="●"/>
              <a:defRPr>
                <a:latin typeface="Roboto Light"/>
                <a:ea typeface="Roboto Light"/>
                <a:cs typeface="Roboto Light"/>
                <a:sym typeface="Roboto Light"/>
              </a:defRPr>
            </a:lvl7pPr>
            <a:lvl8pPr indent="-317500" lvl="7" marL="3657600" rtl="0">
              <a:spcBef>
                <a:spcPts val="0"/>
              </a:spcBef>
              <a:spcAft>
                <a:spcPts val="0"/>
              </a:spcAft>
              <a:buSzPts val="1400"/>
              <a:buFont typeface="Roboto Light"/>
              <a:buChar char="○"/>
              <a:defRPr>
                <a:latin typeface="Roboto Light"/>
                <a:ea typeface="Roboto Light"/>
                <a:cs typeface="Roboto Light"/>
                <a:sym typeface="Roboto Light"/>
              </a:defRPr>
            </a:lvl8pPr>
            <a:lvl9pPr indent="-317500" lvl="8" marL="4114800" rtl="0">
              <a:spcBef>
                <a:spcPts val="0"/>
              </a:spcBef>
              <a:spcAft>
                <a:spcPts val="0"/>
              </a:spcAft>
              <a:buSzPts val="1400"/>
              <a:buFont typeface="Roboto Light"/>
              <a:buChar char="■"/>
              <a:defRPr>
                <a:latin typeface="Roboto Light"/>
                <a:ea typeface="Roboto Light"/>
                <a:cs typeface="Roboto Light"/>
                <a:sym typeface="Roboto Light"/>
              </a:defRPr>
            </a:lvl9pPr>
          </a:lstStyle>
          <a:p/>
        </p:txBody>
      </p:sp>
      <p:pic>
        <p:nvPicPr>
          <p:cNvPr id="361" name="Google Shape;361;p68"/>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C/C Background with white logo 1">
  <p:cSld name="CUSTOM_4_1_1_1_2_1_3">
    <p:bg>
      <p:bgPr>
        <a:blipFill>
          <a:blip r:embed="rId2">
            <a:alphaModFix/>
          </a:blip>
          <a:stretch>
            <a:fillRect/>
          </a:stretch>
        </a:blipFill>
      </p:bgPr>
    </p:bg>
    <p:spTree>
      <p:nvGrpSpPr>
        <p:cNvPr id="362" name="Shape 362"/>
        <p:cNvGrpSpPr/>
        <p:nvPr/>
      </p:nvGrpSpPr>
      <p:grpSpPr>
        <a:xfrm>
          <a:off x="0" y="0"/>
          <a:ext cx="0" cy="0"/>
          <a:chOff x="0" y="0"/>
          <a:chExt cx="0" cy="0"/>
        </a:xfrm>
      </p:grpSpPr>
      <p:sp>
        <p:nvSpPr>
          <p:cNvPr id="363" name="Google Shape;363;p69"/>
          <p:cNvSpPr/>
          <p:nvPr/>
        </p:nvSpPr>
        <p:spPr>
          <a:xfrm>
            <a:off x="0" y="0"/>
            <a:ext cx="9144000" cy="2709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cxnSp>
        <p:nvCxnSpPr>
          <p:cNvPr id="364" name="Google Shape;364;p69"/>
          <p:cNvCxnSpPr/>
          <p:nvPr/>
        </p:nvCxnSpPr>
        <p:spPr>
          <a:xfrm>
            <a:off x="4591850" y="3436600"/>
            <a:ext cx="0" cy="1086900"/>
          </a:xfrm>
          <a:prstGeom prst="straightConnector1">
            <a:avLst/>
          </a:prstGeom>
          <a:noFill/>
          <a:ln cap="flat" cmpd="sng" w="9525">
            <a:solidFill>
              <a:srgbClr val="CC99FF"/>
            </a:solidFill>
            <a:prstDash val="solid"/>
            <a:round/>
            <a:headEnd len="med" w="med" type="none"/>
            <a:tailEnd len="med" w="med" type="none"/>
          </a:ln>
        </p:spPr>
      </p:cxnSp>
      <p:grpSp>
        <p:nvGrpSpPr>
          <p:cNvPr id="365" name="Google Shape;365;p69"/>
          <p:cNvGrpSpPr/>
          <p:nvPr/>
        </p:nvGrpSpPr>
        <p:grpSpPr>
          <a:xfrm>
            <a:off x="4564822" y="3881313"/>
            <a:ext cx="2723304" cy="693313"/>
            <a:chOff x="1171618" y="2801000"/>
            <a:chExt cx="2356207" cy="693313"/>
          </a:xfrm>
        </p:grpSpPr>
        <p:sp>
          <p:nvSpPr>
            <p:cNvPr id="366" name="Google Shape;366;p69"/>
            <p:cNvSpPr txBox="1"/>
            <p:nvPr/>
          </p:nvSpPr>
          <p:spPr>
            <a:xfrm>
              <a:off x="1171625" y="2801000"/>
              <a:ext cx="2356200" cy="39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Catamaran"/>
                  <a:ea typeface="Catamaran"/>
                  <a:cs typeface="Catamaran"/>
                  <a:sym typeface="Catamaran"/>
                </a:rPr>
                <a:t>    </a:t>
              </a:r>
              <a:r>
                <a:rPr lang="en" sz="2400">
                  <a:solidFill>
                    <a:srgbClr val="FFFFFF"/>
                  </a:solidFill>
                  <a:latin typeface="Catamaran"/>
                  <a:ea typeface="Catamaran"/>
                  <a:cs typeface="Catamaran"/>
                  <a:sym typeface="Catamaran"/>
                </a:rPr>
                <a:t>24%</a:t>
              </a:r>
              <a:endParaRPr sz="2400">
                <a:solidFill>
                  <a:srgbClr val="FFFFFF"/>
                </a:solidFill>
                <a:latin typeface="Catamaran"/>
                <a:ea typeface="Catamaran"/>
                <a:cs typeface="Catamaran"/>
                <a:sym typeface="Catamaran"/>
              </a:endParaRPr>
            </a:p>
          </p:txBody>
        </p:sp>
        <p:sp>
          <p:nvSpPr>
            <p:cNvPr id="367" name="Google Shape;367;p69"/>
            <p:cNvSpPr txBox="1"/>
            <p:nvPr/>
          </p:nvSpPr>
          <p:spPr>
            <a:xfrm>
              <a:off x="1171618" y="3199413"/>
              <a:ext cx="2356200" cy="294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Proxima Nova"/>
                  <a:ea typeface="Proxima Nova"/>
                  <a:cs typeface="Proxima Nova"/>
                  <a:sym typeface="Proxima Nova"/>
                </a:rPr>
                <a:t>competitive win rate</a:t>
              </a:r>
              <a:endParaRPr sz="1000">
                <a:solidFill>
                  <a:srgbClr val="FFFFFF"/>
                </a:solidFill>
                <a:latin typeface="Proxima Nova"/>
                <a:ea typeface="Proxima Nova"/>
                <a:cs typeface="Proxima Nova"/>
                <a:sym typeface="Proxima Nova"/>
              </a:endParaRPr>
            </a:p>
          </p:txBody>
        </p:sp>
      </p:grpSp>
      <p:grpSp>
        <p:nvGrpSpPr>
          <p:cNvPr id="368" name="Google Shape;368;p69"/>
          <p:cNvGrpSpPr/>
          <p:nvPr/>
        </p:nvGrpSpPr>
        <p:grpSpPr>
          <a:xfrm>
            <a:off x="6174437" y="3875388"/>
            <a:ext cx="2723384" cy="693300"/>
            <a:chOff x="1248504" y="3524675"/>
            <a:chExt cx="1595701" cy="693300"/>
          </a:xfrm>
        </p:grpSpPr>
        <p:sp>
          <p:nvSpPr>
            <p:cNvPr id="369" name="Google Shape;369;p69"/>
            <p:cNvSpPr txBox="1"/>
            <p:nvPr/>
          </p:nvSpPr>
          <p:spPr>
            <a:xfrm>
              <a:off x="1248506" y="3524675"/>
              <a:ext cx="1595700" cy="398400"/>
            </a:xfrm>
            <a:prstGeom prst="rect">
              <a:avLst/>
            </a:prstGeom>
            <a:noFill/>
            <a:ln>
              <a:noFill/>
            </a:ln>
          </p:spPr>
          <p:txBody>
            <a:bodyPr anchorCtr="0" anchor="t" bIns="91425" lIns="91425" spcFirstLastPara="1" rIns="91425" wrap="square" tIns="91425">
              <a:noAutofit/>
            </a:bodyPr>
            <a:lstStyle/>
            <a:p>
              <a:pPr indent="0" lvl="0" marL="914400" rtl="0" algn="l">
                <a:spcBef>
                  <a:spcPts val="0"/>
                </a:spcBef>
                <a:spcAft>
                  <a:spcPts val="0"/>
                </a:spcAft>
                <a:buNone/>
              </a:pPr>
              <a:r>
                <a:rPr lang="en">
                  <a:solidFill>
                    <a:srgbClr val="FFFFFF"/>
                  </a:solidFill>
                  <a:latin typeface="Catamaran"/>
                  <a:ea typeface="Catamaran"/>
                  <a:cs typeface="Catamaran"/>
                  <a:sym typeface="Catamaran"/>
                </a:rPr>
                <a:t>    </a:t>
              </a:r>
              <a:r>
                <a:rPr lang="en" sz="2400">
                  <a:solidFill>
                    <a:srgbClr val="FFFFFF"/>
                  </a:solidFill>
                  <a:latin typeface="Catamaran"/>
                  <a:ea typeface="Catamaran"/>
                  <a:cs typeface="Catamaran"/>
                  <a:sym typeface="Catamaran"/>
                </a:rPr>
                <a:t>75</a:t>
              </a:r>
              <a:endParaRPr sz="2400">
                <a:solidFill>
                  <a:srgbClr val="FFFFFF"/>
                </a:solidFill>
                <a:latin typeface="Catamaran"/>
                <a:ea typeface="Catamaran"/>
                <a:cs typeface="Catamaran"/>
                <a:sym typeface="Catamaran"/>
              </a:endParaRPr>
            </a:p>
          </p:txBody>
        </p:sp>
        <p:sp>
          <p:nvSpPr>
            <p:cNvPr id="370" name="Google Shape;370;p69"/>
            <p:cNvSpPr txBox="1"/>
            <p:nvPr/>
          </p:nvSpPr>
          <p:spPr>
            <a:xfrm>
              <a:off x="1248504" y="3923075"/>
              <a:ext cx="1595700" cy="294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Proxima Nova"/>
                  <a:ea typeface="Proxima Nova"/>
                  <a:cs typeface="Proxima Nova"/>
                  <a:sym typeface="Proxima Nova"/>
                </a:rPr>
                <a:t>days deal cycles</a:t>
              </a:r>
              <a:endParaRPr sz="1000">
                <a:solidFill>
                  <a:srgbClr val="FFFFFF"/>
                </a:solidFill>
                <a:latin typeface="Proxima Nova"/>
                <a:ea typeface="Proxima Nova"/>
                <a:cs typeface="Proxima Nova"/>
                <a:sym typeface="Proxima Nova"/>
              </a:endParaRPr>
            </a:p>
          </p:txBody>
        </p:sp>
      </p:grpSp>
      <p:pic>
        <p:nvPicPr>
          <p:cNvPr descr="dell logo.png" id="371" name="Google Shape;371;p69"/>
          <p:cNvPicPr preferRelativeResize="0"/>
          <p:nvPr/>
        </p:nvPicPr>
        <p:blipFill rotWithShape="1">
          <a:blip r:embed="rId3">
            <a:alphaModFix/>
          </a:blip>
          <a:srcRect b="0" l="0" r="0" t="0"/>
          <a:stretch/>
        </p:blipFill>
        <p:spPr>
          <a:xfrm>
            <a:off x="1231974" y="3080326"/>
            <a:ext cx="428975" cy="406225"/>
          </a:xfrm>
          <a:prstGeom prst="rect">
            <a:avLst/>
          </a:prstGeom>
          <a:noFill/>
          <a:ln>
            <a:noFill/>
          </a:ln>
        </p:spPr>
      </p:pic>
      <p:grpSp>
        <p:nvGrpSpPr>
          <p:cNvPr id="372" name="Google Shape;372;p69"/>
          <p:cNvGrpSpPr/>
          <p:nvPr/>
        </p:nvGrpSpPr>
        <p:grpSpPr>
          <a:xfrm>
            <a:off x="-233125" y="3840350"/>
            <a:ext cx="2723304" cy="693313"/>
            <a:chOff x="1171618" y="2801000"/>
            <a:chExt cx="2356207" cy="693313"/>
          </a:xfrm>
        </p:grpSpPr>
        <p:sp>
          <p:nvSpPr>
            <p:cNvPr id="373" name="Google Shape;373;p69"/>
            <p:cNvSpPr txBox="1"/>
            <p:nvPr/>
          </p:nvSpPr>
          <p:spPr>
            <a:xfrm>
              <a:off x="1171625" y="2801000"/>
              <a:ext cx="2356200" cy="39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Catamaran"/>
                  <a:ea typeface="Catamaran"/>
                  <a:cs typeface="Catamaran"/>
                  <a:sym typeface="Catamaran"/>
                </a:rPr>
                <a:t>   </a:t>
              </a:r>
              <a:r>
                <a:rPr lang="en" sz="2400">
                  <a:solidFill>
                    <a:srgbClr val="FFFFFF"/>
                  </a:solidFill>
                  <a:latin typeface="Catamaran"/>
                  <a:ea typeface="Catamaran"/>
                  <a:cs typeface="Catamaran"/>
                  <a:sym typeface="Catamaran"/>
                </a:rPr>
                <a:t>10x</a:t>
              </a:r>
              <a:endParaRPr sz="2400">
                <a:solidFill>
                  <a:srgbClr val="FFFFFF"/>
                </a:solidFill>
                <a:latin typeface="Catamaran"/>
                <a:ea typeface="Catamaran"/>
                <a:cs typeface="Catamaran"/>
                <a:sym typeface="Catamaran"/>
              </a:endParaRPr>
            </a:p>
          </p:txBody>
        </p:sp>
        <p:sp>
          <p:nvSpPr>
            <p:cNvPr id="374" name="Google Shape;374;p69"/>
            <p:cNvSpPr txBox="1"/>
            <p:nvPr/>
          </p:nvSpPr>
          <p:spPr>
            <a:xfrm>
              <a:off x="1171618" y="3199413"/>
              <a:ext cx="2356200" cy="294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Proxima Nova"/>
                  <a:ea typeface="Proxima Nova"/>
                  <a:cs typeface="Proxima Nova"/>
                  <a:sym typeface="Proxima Nova"/>
                </a:rPr>
                <a:t>market coverage</a:t>
              </a:r>
              <a:endParaRPr sz="1000">
                <a:solidFill>
                  <a:srgbClr val="FFFFFF"/>
                </a:solidFill>
                <a:latin typeface="Proxima Nova"/>
                <a:ea typeface="Proxima Nova"/>
                <a:cs typeface="Proxima Nova"/>
                <a:sym typeface="Proxima Nova"/>
              </a:endParaRPr>
            </a:p>
          </p:txBody>
        </p:sp>
      </p:grpSp>
      <p:grpSp>
        <p:nvGrpSpPr>
          <p:cNvPr id="375" name="Google Shape;375;p69"/>
          <p:cNvGrpSpPr/>
          <p:nvPr/>
        </p:nvGrpSpPr>
        <p:grpSpPr>
          <a:xfrm>
            <a:off x="1522612" y="3883450"/>
            <a:ext cx="2723384" cy="693300"/>
            <a:chOff x="1248504" y="3524675"/>
            <a:chExt cx="1595701" cy="693300"/>
          </a:xfrm>
        </p:grpSpPr>
        <p:sp>
          <p:nvSpPr>
            <p:cNvPr id="376" name="Google Shape;376;p69"/>
            <p:cNvSpPr txBox="1"/>
            <p:nvPr/>
          </p:nvSpPr>
          <p:spPr>
            <a:xfrm>
              <a:off x="1248506" y="3524675"/>
              <a:ext cx="1595700" cy="39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Catamaran"/>
                  <a:ea typeface="Catamaran"/>
                  <a:cs typeface="Catamaran"/>
                  <a:sym typeface="Catamaran"/>
                </a:rPr>
                <a:t>30,000</a:t>
              </a:r>
              <a:endParaRPr sz="2400">
                <a:solidFill>
                  <a:srgbClr val="FFFFFF"/>
                </a:solidFill>
                <a:latin typeface="Catamaran"/>
                <a:ea typeface="Catamaran"/>
                <a:cs typeface="Catamaran"/>
                <a:sym typeface="Catamaran"/>
              </a:endParaRPr>
            </a:p>
          </p:txBody>
        </p:sp>
        <p:sp>
          <p:nvSpPr>
            <p:cNvPr id="377" name="Google Shape;377;p69"/>
            <p:cNvSpPr txBox="1"/>
            <p:nvPr/>
          </p:nvSpPr>
          <p:spPr>
            <a:xfrm>
              <a:off x="1248504" y="3923075"/>
              <a:ext cx="1595700" cy="294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Proxima Nova"/>
                  <a:ea typeface="Proxima Nova"/>
                  <a:cs typeface="Proxima Nova"/>
                  <a:sym typeface="Proxima Nova"/>
                </a:rPr>
                <a:t>field &amp; channel sales reps</a:t>
              </a:r>
              <a:endParaRPr sz="1000">
                <a:solidFill>
                  <a:srgbClr val="FFFFFF"/>
                </a:solidFill>
                <a:latin typeface="Proxima Nova"/>
                <a:ea typeface="Proxima Nova"/>
                <a:cs typeface="Proxima Nova"/>
                <a:sym typeface="Proxima Nova"/>
              </a:endParaRPr>
            </a:p>
          </p:txBody>
        </p:sp>
      </p:grpSp>
      <p:sp>
        <p:nvSpPr>
          <p:cNvPr id="378" name="Google Shape;378;p69"/>
          <p:cNvSpPr/>
          <p:nvPr/>
        </p:nvSpPr>
        <p:spPr>
          <a:xfrm>
            <a:off x="5510150" y="4101663"/>
            <a:ext cx="143400" cy="170700"/>
          </a:xfrm>
          <a:prstGeom prst="upArrow">
            <a:avLst>
              <a:gd fmla="val 50000" name="adj1"/>
              <a:gd fmla="val 5000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69"/>
          <p:cNvSpPr/>
          <p:nvPr/>
        </p:nvSpPr>
        <p:spPr>
          <a:xfrm rot="10800000">
            <a:off x="7110700" y="4106307"/>
            <a:ext cx="143400" cy="170700"/>
          </a:xfrm>
          <a:prstGeom prst="upArrow">
            <a:avLst>
              <a:gd fmla="val 50000" name="adj1"/>
              <a:gd fmla="val 5000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69"/>
          <p:cNvSpPr/>
          <p:nvPr/>
        </p:nvSpPr>
        <p:spPr>
          <a:xfrm>
            <a:off x="793200" y="4066413"/>
            <a:ext cx="143400" cy="170700"/>
          </a:xfrm>
          <a:prstGeom prst="upArrow">
            <a:avLst>
              <a:gd fmla="val 50000" name="adj1"/>
              <a:gd fmla="val 5000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69"/>
          <p:cNvSpPr txBox="1"/>
          <p:nvPr/>
        </p:nvSpPr>
        <p:spPr>
          <a:xfrm>
            <a:off x="204750" y="458945"/>
            <a:ext cx="87345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Proxima Nova"/>
                <a:ea typeface="Proxima Nova"/>
                <a:cs typeface="Proxima Nova"/>
                <a:sym typeface="Proxima Nova"/>
              </a:rPr>
              <a:t>100,000+</a:t>
            </a:r>
            <a:r>
              <a:rPr lang="en" sz="2000">
                <a:latin typeface="Proxima Nova Semibold"/>
                <a:ea typeface="Proxima Nova Semibold"/>
                <a:cs typeface="Proxima Nova Semibold"/>
                <a:sym typeface="Proxima Nova Semibold"/>
              </a:rPr>
              <a:t> </a:t>
            </a:r>
            <a:r>
              <a:rPr lang="en" sz="2000">
                <a:latin typeface="Proxima Nova"/>
                <a:ea typeface="Proxima Nova"/>
                <a:cs typeface="Proxima Nova"/>
                <a:sym typeface="Proxima Nova"/>
              </a:rPr>
              <a:t>people use Klue to win</a:t>
            </a:r>
            <a:endParaRPr sz="2000">
              <a:latin typeface="Proxima Nova"/>
              <a:ea typeface="Proxima Nova"/>
              <a:cs typeface="Proxima Nova"/>
              <a:sym typeface="Proxima Nova"/>
            </a:endParaRPr>
          </a:p>
        </p:txBody>
      </p:sp>
      <p:sp>
        <p:nvSpPr>
          <p:cNvPr id="382" name="Google Shape;382;p69"/>
          <p:cNvSpPr txBox="1"/>
          <p:nvPr/>
        </p:nvSpPr>
        <p:spPr>
          <a:xfrm>
            <a:off x="6889495" y="2970220"/>
            <a:ext cx="3393000" cy="608100"/>
          </a:xfrm>
          <a:prstGeom prst="rect">
            <a:avLst/>
          </a:prstGeom>
          <a:noFill/>
          <a:ln>
            <a:noFill/>
          </a:ln>
        </p:spPr>
        <p:txBody>
          <a:bodyPr anchorCtr="0" anchor="ctr" bIns="91425" lIns="91425" spcFirstLastPara="1" rIns="91425" wrap="square" tIns="91425">
            <a:noAutofit/>
          </a:bodyPr>
          <a:lstStyle/>
          <a:p>
            <a:pPr indent="0" lvl="0" marL="0" rtl="0" algn="l">
              <a:lnSpc>
                <a:spcPct val="110000"/>
              </a:lnSpc>
              <a:spcBef>
                <a:spcPts val="0"/>
              </a:spcBef>
              <a:spcAft>
                <a:spcPts val="0"/>
              </a:spcAft>
              <a:buNone/>
            </a:pPr>
            <a:r>
              <a:rPr lang="en" sz="1300">
                <a:solidFill>
                  <a:srgbClr val="CC99FF"/>
                </a:solidFill>
                <a:latin typeface="Proxima Nova"/>
                <a:ea typeface="Proxima Nova"/>
                <a:cs typeface="Proxima Nova"/>
                <a:sym typeface="Proxima Nova"/>
              </a:rPr>
              <a:t>Effectiveness</a:t>
            </a:r>
            <a:r>
              <a:rPr lang="en" sz="1300">
                <a:solidFill>
                  <a:srgbClr val="1F2733"/>
                </a:solidFill>
                <a:latin typeface="Proxima Nova"/>
                <a:ea typeface="Proxima Nova"/>
                <a:cs typeface="Proxima Nova"/>
                <a:sym typeface="Proxima Nova"/>
              </a:rPr>
              <a:t> </a:t>
            </a:r>
            <a:endParaRPr sz="1300">
              <a:solidFill>
                <a:srgbClr val="1F2733"/>
              </a:solidFill>
              <a:latin typeface="Proxima Nova"/>
              <a:ea typeface="Proxima Nova"/>
              <a:cs typeface="Proxima Nova"/>
              <a:sym typeface="Proxima Nova"/>
            </a:endParaRPr>
          </a:p>
          <a:p>
            <a:pPr indent="0" lvl="0" marL="0" rtl="0" algn="l">
              <a:lnSpc>
                <a:spcPct val="110000"/>
              </a:lnSpc>
              <a:spcBef>
                <a:spcPts val="0"/>
              </a:spcBef>
              <a:spcAft>
                <a:spcPts val="0"/>
              </a:spcAft>
              <a:buNone/>
            </a:pPr>
            <a:r>
              <a:rPr lang="en" sz="1300">
                <a:solidFill>
                  <a:schemeClr val="lt1"/>
                </a:solidFill>
                <a:latin typeface="Proxima Nova"/>
                <a:ea typeface="Proxima Nova"/>
                <a:cs typeface="Proxima Nova"/>
                <a:sym typeface="Proxima Nova"/>
              </a:rPr>
              <a:t>for Sales</a:t>
            </a:r>
            <a:endParaRPr sz="300">
              <a:solidFill>
                <a:schemeClr val="lt1"/>
              </a:solidFill>
              <a:latin typeface="Proxima Nova"/>
              <a:ea typeface="Proxima Nova"/>
              <a:cs typeface="Proxima Nova"/>
              <a:sym typeface="Proxima Nova"/>
            </a:endParaRPr>
          </a:p>
        </p:txBody>
      </p:sp>
      <p:sp>
        <p:nvSpPr>
          <p:cNvPr id="383" name="Google Shape;383;p69"/>
          <p:cNvSpPr txBox="1"/>
          <p:nvPr/>
        </p:nvSpPr>
        <p:spPr>
          <a:xfrm>
            <a:off x="1785920" y="2970727"/>
            <a:ext cx="1240800" cy="608100"/>
          </a:xfrm>
          <a:prstGeom prst="rect">
            <a:avLst/>
          </a:prstGeom>
          <a:noFill/>
          <a:ln>
            <a:noFill/>
          </a:ln>
        </p:spPr>
        <p:txBody>
          <a:bodyPr anchorCtr="0" anchor="ctr" bIns="91425" lIns="91425" spcFirstLastPara="1" rIns="91425" wrap="square" tIns="91425">
            <a:noAutofit/>
          </a:bodyPr>
          <a:lstStyle/>
          <a:p>
            <a:pPr indent="0" lvl="0" marL="0" rtl="0" algn="l">
              <a:lnSpc>
                <a:spcPct val="110000"/>
              </a:lnSpc>
              <a:spcBef>
                <a:spcPts val="0"/>
              </a:spcBef>
              <a:spcAft>
                <a:spcPts val="0"/>
              </a:spcAft>
              <a:buNone/>
            </a:pPr>
            <a:r>
              <a:rPr lang="en" sz="1300">
                <a:solidFill>
                  <a:srgbClr val="CC99FF"/>
                </a:solidFill>
                <a:latin typeface="Proxima Nova"/>
                <a:ea typeface="Proxima Nova"/>
                <a:cs typeface="Proxima Nova"/>
                <a:sym typeface="Proxima Nova"/>
              </a:rPr>
              <a:t>Efficiency</a:t>
            </a:r>
            <a:r>
              <a:rPr lang="en" sz="1300">
                <a:solidFill>
                  <a:srgbClr val="1F2733"/>
                </a:solidFill>
                <a:latin typeface="Proxima Nova"/>
                <a:ea typeface="Proxima Nova"/>
                <a:cs typeface="Proxima Nova"/>
                <a:sym typeface="Proxima Nova"/>
              </a:rPr>
              <a:t> </a:t>
            </a:r>
            <a:endParaRPr sz="1300">
              <a:solidFill>
                <a:srgbClr val="1F2733"/>
              </a:solidFill>
              <a:latin typeface="Proxima Nova"/>
              <a:ea typeface="Proxima Nova"/>
              <a:cs typeface="Proxima Nova"/>
              <a:sym typeface="Proxima Nova"/>
            </a:endParaRPr>
          </a:p>
          <a:p>
            <a:pPr indent="0" lvl="0" marL="0" rtl="0" algn="l">
              <a:lnSpc>
                <a:spcPct val="110000"/>
              </a:lnSpc>
              <a:spcBef>
                <a:spcPts val="0"/>
              </a:spcBef>
              <a:spcAft>
                <a:spcPts val="0"/>
              </a:spcAft>
              <a:buNone/>
            </a:pPr>
            <a:r>
              <a:rPr lang="en" sz="1300">
                <a:solidFill>
                  <a:schemeClr val="lt1"/>
                </a:solidFill>
                <a:latin typeface="Proxima Nova"/>
                <a:ea typeface="Proxima Nova"/>
                <a:cs typeface="Proxima Nova"/>
                <a:sym typeface="Proxima Nova"/>
              </a:rPr>
              <a:t>for CI Leads</a:t>
            </a:r>
            <a:endParaRPr sz="300">
              <a:solidFill>
                <a:schemeClr val="lt1"/>
              </a:solidFill>
              <a:latin typeface="Proxima Nova"/>
              <a:ea typeface="Proxima Nova"/>
              <a:cs typeface="Proxima Nova"/>
              <a:sym typeface="Proxima Nova"/>
            </a:endParaRPr>
          </a:p>
        </p:txBody>
      </p:sp>
      <p:pic>
        <p:nvPicPr>
          <p:cNvPr id="384" name="Google Shape;384;p69"/>
          <p:cNvPicPr preferRelativeResize="0"/>
          <p:nvPr/>
        </p:nvPicPr>
        <p:blipFill rotWithShape="1">
          <a:blip r:embed="rId4">
            <a:alphaModFix/>
          </a:blip>
          <a:srcRect b="11632" l="0" r="0" t="11632"/>
          <a:stretch/>
        </p:blipFill>
        <p:spPr>
          <a:xfrm>
            <a:off x="5405461" y="3096261"/>
            <a:ext cx="1361550" cy="347549"/>
          </a:xfrm>
          <a:prstGeom prst="rect">
            <a:avLst/>
          </a:prstGeom>
          <a:noFill/>
          <a:ln>
            <a:noFill/>
          </a:ln>
        </p:spPr>
      </p:pic>
      <p:sp>
        <p:nvSpPr>
          <p:cNvPr id="385" name="Google Shape;385;p69"/>
          <p:cNvSpPr/>
          <p:nvPr/>
        </p:nvSpPr>
        <p:spPr>
          <a:xfrm>
            <a:off x="7329300" y="0"/>
            <a:ext cx="1814700" cy="263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Enterprise / Comm</a:t>
            </a:r>
            <a:endParaRPr>
              <a:solidFill>
                <a:schemeClr val="lt1"/>
              </a:solidFill>
            </a:endParaRPr>
          </a:p>
        </p:txBody>
      </p:sp>
      <p:pic>
        <p:nvPicPr>
          <p:cNvPr id="386" name="Google Shape;386;p69"/>
          <p:cNvPicPr preferRelativeResize="0"/>
          <p:nvPr/>
        </p:nvPicPr>
        <p:blipFill>
          <a:blip r:embed="rId5">
            <a:alphaModFix/>
          </a:blip>
          <a:stretch>
            <a:fillRect/>
          </a:stretch>
        </p:blipFill>
        <p:spPr>
          <a:xfrm>
            <a:off x="2894173" y="1878996"/>
            <a:ext cx="870758" cy="357407"/>
          </a:xfrm>
          <a:prstGeom prst="rect">
            <a:avLst/>
          </a:prstGeom>
          <a:noFill/>
          <a:ln>
            <a:noFill/>
          </a:ln>
        </p:spPr>
      </p:pic>
      <p:pic>
        <p:nvPicPr>
          <p:cNvPr id="387" name="Google Shape;387;p69"/>
          <p:cNvPicPr preferRelativeResize="0"/>
          <p:nvPr/>
        </p:nvPicPr>
        <p:blipFill>
          <a:blip r:embed="rId6">
            <a:alphaModFix/>
          </a:blip>
          <a:stretch>
            <a:fillRect/>
          </a:stretch>
        </p:blipFill>
        <p:spPr>
          <a:xfrm>
            <a:off x="2582959" y="1227478"/>
            <a:ext cx="1361551" cy="357390"/>
          </a:xfrm>
          <a:prstGeom prst="rect">
            <a:avLst/>
          </a:prstGeom>
          <a:noFill/>
          <a:ln>
            <a:noFill/>
          </a:ln>
        </p:spPr>
      </p:pic>
      <p:pic>
        <p:nvPicPr>
          <p:cNvPr descr="dell logo.png" id="388" name="Google Shape;388;p69"/>
          <p:cNvPicPr preferRelativeResize="0"/>
          <p:nvPr/>
        </p:nvPicPr>
        <p:blipFill rotWithShape="1">
          <a:blip r:embed="rId7">
            <a:alphaModFix/>
          </a:blip>
          <a:srcRect b="0" l="0" r="0" t="0"/>
          <a:stretch/>
        </p:blipFill>
        <p:spPr>
          <a:xfrm>
            <a:off x="1451462" y="1083401"/>
            <a:ext cx="592621" cy="561181"/>
          </a:xfrm>
          <a:prstGeom prst="rect">
            <a:avLst/>
          </a:prstGeom>
          <a:noFill/>
          <a:ln>
            <a:noFill/>
          </a:ln>
        </p:spPr>
      </p:pic>
      <p:pic>
        <p:nvPicPr>
          <p:cNvPr id="389" name="Google Shape;389;p69"/>
          <p:cNvPicPr preferRelativeResize="0"/>
          <p:nvPr/>
        </p:nvPicPr>
        <p:blipFill>
          <a:blip r:embed="rId8">
            <a:alphaModFix/>
          </a:blip>
          <a:stretch>
            <a:fillRect/>
          </a:stretch>
        </p:blipFill>
        <p:spPr>
          <a:xfrm>
            <a:off x="7238577" y="1056921"/>
            <a:ext cx="921400" cy="458045"/>
          </a:xfrm>
          <a:prstGeom prst="rect">
            <a:avLst/>
          </a:prstGeom>
          <a:noFill/>
          <a:ln>
            <a:noFill/>
          </a:ln>
        </p:spPr>
      </p:pic>
      <p:pic>
        <p:nvPicPr>
          <p:cNvPr id="390" name="Google Shape;390;p69"/>
          <p:cNvPicPr preferRelativeResize="0"/>
          <p:nvPr/>
        </p:nvPicPr>
        <p:blipFill>
          <a:blip r:embed="rId9">
            <a:alphaModFix/>
          </a:blip>
          <a:stretch>
            <a:fillRect/>
          </a:stretch>
        </p:blipFill>
        <p:spPr>
          <a:xfrm>
            <a:off x="4379163" y="1212961"/>
            <a:ext cx="1052224" cy="302075"/>
          </a:xfrm>
          <a:prstGeom prst="rect">
            <a:avLst/>
          </a:prstGeom>
          <a:noFill/>
          <a:ln>
            <a:noFill/>
          </a:ln>
        </p:spPr>
      </p:pic>
      <p:pic>
        <p:nvPicPr>
          <p:cNvPr id="391" name="Google Shape;391;p69"/>
          <p:cNvPicPr preferRelativeResize="0"/>
          <p:nvPr/>
        </p:nvPicPr>
        <p:blipFill>
          <a:blip r:embed="rId10">
            <a:alphaModFix/>
          </a:blip>
          <a:stretch>
            <a:fillRect/>
          </a:stretch>
        </p:blipFill>
        <p:spPr>
          <a:xfrm>
            <a:off x="1574848" y="1794625"/>
            <a:ext cx="1062026" cy="412375"/>
          </a:xfrm>
          <a:prstGeom prst="rect">
            <a:avLst/>
          </a:prstGeom>
          <a:noFill/>
          <a:ln>
            <a:noFill/>
          </a:ln>
        </p:spPr>
      </p:pic>
      <p:pic>
        <p:nvPicPr>
          <p:cNvPr id="392" name="Google Shape;392;p69"/>
          <p:cNvPicPr preferRelativeResize="0"/>
          <p:nvPr/>
        </p:nvPicPr>
        <p:blipFill>
          <a:blip r:embed="rId11">
            <a:alphaModFix/>
          </a:blip>
          <a:stretch>
            <a:fillRect/>
          </a:stretch>
        </p:blipFill>
        <p:spPr>
          <a:xfrm>
            <a:off x="3944488" y="1610288"/>
            <a:ext cx="1680773" cy="840387"/>
          </a:xfrm>
          <a:prstGeom prst="rect">
            <a:avLst/>
          </a:prstGeom>
          <a:noFill/>
          <a:ln>
            <a:noFill/>
          </a:ln>
        </p:spPr>
      </p:pic>
      <p:pic>
        <p:nvPicPr>
          <p:cNvPr id="393" name="Google Shape;393;p69"/>
          <p:cNvPicPr preferRelativeResize="0"/>
          <p:nvPr/>
        </p:nvPicPr>
        <p:blipFill rotWithShape="1">
          <a:blip r:embed="rId12">
            <a:alphaModFix/>
          </a:blip>
          <a:srcRect b="39050" l="0" r="0" t="39669"/>
          <a:stretch/>
        </p:blipFill>
        <p:spPr>
          <a:xfrm>
            <a:off x="5567556" y="1223658"/>
            <a:ext cx="1534842" cy="326602"/>
          </a:xfrm>
          <a:prstGeom prst="rect">
            <a:avLst/>
          </a:prstGeom>
          <a:noFill/>
          <a:ln>
            <a:noFill/>
          </a:ln>
        </p:spPr>
      </p:pic>
      <p:pic>
        <p:nvPicPr>
          <p:cNvPr id="394" name="Google Shape;394;p69"/>
          <p:cNvPicPr preferRelativeResize="0"/>
          <p:nvPr/>
        </p:nvPicPr>
        <p:blipFill>
          <a:blip r:embed="rId13">
            <a:alphaModFix/>
          </a:blip>
          <a:stretch>
            <a:fillRect/>
          </a:stretch>
        </p:blipFill>
        <p:spPr>
          <a:xfrm>
            <a:off x="5760488" y="1801612"/>
            <a:ext cx="781535" cy="398400"/>
          </a:xfrm>
          <a:prstGeom prst="rect">
            <a:avLst/>
          </a:prstGeom>
          <a:noFill/>
          <a:ln>
            <a:noFill/>
          </a:ln>
        </p:spPr>
      </p:pic>
      <p:pic>
        <p:nvPicPr>
          <p:cNvPr id="395" name="Google Shape;395;p69"/>
          <p:cNvPicPr preferRelativeResize="0"/>
          <p:nvPr/>
        </p:nvPicPr>
        <p:blipFill>
          <a:blip r:embed="rId14">
            <a:alphaModFix/>
          </a:blip>
          <a:stretch>
            <a:fillRect/>
          </a:stretch>
        </p:blipFill>
        <p:spPr>
          <a:xfrm>
            <a:off x="6721775" y="1741950"/>
            <a:ext cx="1012884" cy="458050"/>
          </a:xfrm>
          <a:prstGeom prst="rect">
            <a:avLst/>
          </a:prstGeom>
          <a:noFill/>
          <a:ln>
            <a:noFill/>
          </a:ln>
        </p:spPr>
      </p:pic>
      <p:pic>
        <p:nvPicPr>
          <p:cNvPr id="396" name="Google Shape;396;p69"/>
          <p:cNvPicPr preferRelativeResize="0"/>
          <p:nvPr/>
        </p:nvPicPr>
        <p:blipFill>
          <a:blip r:embed="rId15">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2_2">
  <p:cSld name="TITLE_AND_BODY_2_2">
    <p:bg>
      <p:bgPr>
        <a:solidFill>
          <a:srgbClr val="FFFFFF"/>
        </a:solidFill>
      </p:bgPr>
    </p:bg>
    <p:spTree>
      <p:nvGrpSpPr>
        <p:cNvPr id="397" name="Shape 397"/>
        <p:cNvGrpSpPr/>
        <p:nvPr/>
      </p:nvGrpSpPr>
      <p:grpSpPr>
        <a:xfrm>
          <a:off x="0" y="0"/>
          <a:ext cx="0" cy="0"/>
          <a:chOff x="0" y="0"/>
          <a:chExt cx="0" cy="0"/>
        </a:xfrm>
      </p:grpSpPr>
      <p:sp>
        <p:nvSpPr>
          <p:cNvPr id="398" name="Google Shape;398;p7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99" name="Google Shape;399;p7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Font typeface="Roboto Light"/>
              <a:buChar char="●"/>
              <a:defRPr>
                <a:latin typeface="Roboto Light"/>
                <a:ea typeface="Roboto Light"/>
                <a:cs typeface="Roboto Light"/>
                <a:sym typeface="Roboto Light"/>
              </a:defRPr>
            </a:lvl1pPr>
            <a:lvl2pPr indent="-317500" lvl="1" marL="914400" rtl="0">
              <a:spcBef>
                <a:spcPts val="0"/>
              </a:spcBef>
              <a:spcAft>
                <a:spcPts val="0"/>
              </a:spcAft>
              <a:buSzPts val="1400"/>
              <a:buFont typeface="Roboto Light"/>
              <a:buChar char="○"/>
              <a:defRPr>
                <a:latin typeface="Roboto Light"/>
                <a:ea typeface="Roboto Light"/>
                <a:cs typeface="Roboto Light"/>
                <a:sym typeface="Roboto Light"/>
              </a:defRPr>
            </a:lvl2pPr>
            <a:lvl3pPr indent="-317500" lvl="2" marL="1371600" rtl="0">
              <a:spcBef>
                <a:spcPts val="0"/>
              </a:spcBef>
              <a:spcAft>
                <a:spcPts val="0"/>
              </a:spcAft>
              <a:buSzPts val="1400"/>
              <a:buFont typeface="Roboto Light"/>
              <a:buChar char="■"/>
              <a:defRPr>
                <a:latin typeface="Roboto Light"/>
                <a:ea typeface="Roboto Light"/>
                <a:cs typeface="Roboto Light"/>
                <a:sym typeface="Roboto Light"/>
              </a:defRPr>
            </a:lvl3pPr>
            <a:lvl4pPr indent="-317500" lvl="3" marL="1828800" rtl="0">
              <a:spcBef>
                <a:spcPts val="0"/>
              </a:spcBef>
              <a:spcAft>
                <a:spcPts val="0"/>
              </a:spcAft>
              <a:buSzPts val="1400"/>
              <a:buFont typeface="Roboto Light"/>
              <a:buChar char="●"/>
              <a:defRPr>
                <a:latin typeface="Roboto Light"/>
                <a:ea typeface="Roboto Light"/>
                <a:cs typeface="Roboto Light"/>
                <a:sym typeface="Roboto Light"/>
              </a:defRPr>
            </a:lvl4pPr>
            <a:lvl5pPr indent="-317500" lvl="4" marL="2286000" rtl="0">
              <a:spcBef>
                <a:spcPts val="0"/>
              </a:spcBef>
              <a:spcAft>
                <a:spcPts val="0"/>
              </a:spcAft>
              <a:buSzPts val="1400"/>
              <a:buFont typeface="Roboto Light"/>
              <a:buChar char="○"/>
              <a:defRPr>
                <a:latin typeface="Roboto Light"/>
                <a:ea typeface="Roboto Light"/>
                <a:cs typeface="Roboto Light"/>
                <a:sym typeface="Roboto Light"/>
              </a:defRPr>
            </a:lvl5pPr>
            <a:lvl6pPr indent="-317500" lvl="5" marL="2743200" rtl="0">
              <a:spcBef>
                <a:spcPts val="0"/>
              </a:spcBef>
              <a:spcAft>
                <a:spcPts val="0"/>
              </a:spcAft>
              <a:buSzPts val="1400"/>
              <a:buFont typeface="Roboto Light"/>
              <a:buChar char="■"/>
              <a:defRPr>
                <a:latin typeface="Roboto Light"/>
                <a:ea typeface="Roboto Light"/>
                <a:cs typeface="Roboto Light"/>
                <a:sym typeface="Roboto Light"/>
              </a:defRPr>
            </a:lvl6pPr>
            <a:lvl7pPr indent="-317500" lvl="6" marL="3200400" rtl="0">
              <a:spcBef>
                <a:spcPts val="0"/>
              </a:spcBef>
              <a:spcAft>
                <a:spcPts val="0"/>
              </a:spcAft>
              <a:buSzPts val="1400"/>
              <a:buFont typeface="Roboto Light"/>
              <a:buChar char="●"/>
              <a:defRPr>
                <a:latin typeface="Roboto Light"/>
                <a:ea typeface="Roboto Light"/>
                <a:cs typeface="Roboto Light"/>
                <a:sym typeface="Roboto Light"/>
              </a:defRPr>
            </a:lvl7pPr>
            <a:lvl8pPr indent="-317500" lvl="7" marL="3657600" rtl="0">
              <a:spcBef>
                <a:spcPts val="0"/>
              </a:spcBef>
              <a:spcAft>
                <a:spcPts val="0"/>
              </a:spcAft>
              <a:buSzPts val="1400"/>
              <a:buFont typeface="Roboto Light"/>
              <a:buChar char="○"/>
              <a:defRPr>
                <a:latin typeface="Roboto Light"/>
                <a:ea typeface="Roboto Light"/>
                <a:cs typeface="Roboto Light"/>
                <a:sym typeface="Roboto Light"/>
              </a:defRPr>
            </a:lvl8pPr>
            <a:lvl9pPr indent="-317500" lvl="8" marL="4114800" rtl="0">
              <a:spcBef>
                <a:spcPts val="0"/>
              </a:spcBef>
              <a:spcAft>
                <a:spcPts val="0"/>
              </a:spcAft>
              <a:buSzPts val="1400"/>
              <a:buFont typeface="Roboto Light"/>
              <a:buChar char="■"/>
              <a:defRPr>
                <a:latin typeface="Roboto Light"/>
                <a:ea typeface="Roboto Light"/>
                <a:cs typeface="Roboto Light"/>
                <a:sym typeface="Roboto Light"/>
              </a:defRPr>
            </a:lvl9pPr>
          </a:lstStyle>
          <a:p/>
        </p:txBody>
      </p:sp>
      <p:pic>
        <p:nvPicPr>
          <p:cNvPr id="400" name="Google Shape;400;p70"/>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ster 1" showMasterSp="0">
  <p:cSld name="TITLE_AND_BODY_2">
    <p:spTree>
      <p:nvGrpSpPr>
        <p:cNvPr id="401" name="Shape 401"/>
        <p:cNvGrpSpPr/>
        <p:nvPr/>
      </p:nvGrpSpPr>
      <p:grpSpPr>
        <a:xfrm>
          <a:off x="0" y="0"/>
          <a:ext cx="0" cy="0"/>
          <a:chOff x="0" y="0"/>
          <a:chExt cx="0" cy="0"/>
        </a:xfrm>
      </p:grpSpPr>
      <p:sp>
        <p:nvSpPr>
          <p:cNvPr id="402" name="Google Shape;402;p71"/>
          <p:cNvSpPr/>
          <p:nvPr/>
        </p:nvSpPr>
        <p:spPr>
          <a:xfrm>
            <a:off x="2729" y="5004362"/>
            <a:ext cx="9144000" cy="156000"/>
          </a:xfrm>
          <a:prstGeom prst="rect">
            <a:avLst/>
          </a:pr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102A33"/>
              </a:buClr>
              <a:buSzPts val="1400"/>
              <a:buFont typeface="Libre Franklin"/>
              <a:buNone/>
            </a:pPr>
            <a:r>
              <a:t/>
            </a:r>
            <a:endParaRPr b="0" i="0" sz="1400" u="none" cap="none" strike="noStrike">
              <a:solidFill>
                <a:srgbClr val="102A33"/>
              </a:solidFill>
              <a:latin typeface="Libre Franklin"/>
              <a:ea typeface="Libre Franklin"/>
              <a:cs typeface="Libre Franklin"/>
              <a:sym typeface="Libre Franklin"/>
            </a:endParaRPr>
          </a:p>
        </p:txBody>
      </p:sp>
      <p:pic>
        <p:nvPicPr>
          <p:cNvPr id="403" name="Google Shape;403;p71"/>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_2_3">
  <p:cSld name="TITLE_AND_BODY_2_3">
    <p:bg>
      <p:bgPr>
        <a:solidFill>
          <a:srgbClr val="FFFFFF"/>
        </a:solidFill>
      </p:bgPr>
    </p:bg>
    <p:spTree>
      <p:nvGrpSpPr>
        <p:cNvPr id="404" name="Shape 404"/>
        <p:cNvGrpSpPr/>
        <p:nvPr/>
      </p:nvGrpSpPr>
      <p:grpSpPr>
        <a:xfrm>
          <a:off x="0" y="0"/>
          <a:ext cx="0" cy="0"/>
          <a:chOff x="0" y="0"/>
          <a:chExt cx="0" cy="0"/>
        </a:xfrm>
      </p:grpSpPr>
      <p:sp>
        <p:nvSpPr>
          <p:cNvPr id="405" name="Google Shape;405;p7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06" name="Google Shape;406;p7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Font typeface="Roboto Light"/>
              <a:buChar char="●"/>
              <a:defRPr>
                <a:latin typeface="Roboto Light"/>
                <a:ea typeface="Roboto Light"/>
                <a:cs typeface="Roboto Light"/>
                <a:sym typeface="Roboto Light"/>
              </a:defRPr>
            </a:lvl1pPr>
            <a:lvl2pPr indent="-317500" lvl="1" marL="914400" rtl="0">
              <a:spcBef>
                <a:spcPts val="0"/>
              </a:spcBef>
              <a:spcAft>
                <a:spcPts val="0"/>
              </a:spcAft>
              <a:buSzPts val="1400"/>
              <a:buFont typeface="Roboto Light"/>
              <a:buChar char="○"/>
              <a:defRPr>
                <a:latin typeface="Roboto Light"/>
                <a:ea typeface="Roboto Light"/>
                <a:cs typeface="Roboto Light"/>
                <a:sym typeface="Roboto Light"/>
              </a:defRPr>
            </a:lvl2pPr>
            <a:lvl3pPr indent="-317500" lvl="2" marL="1371600" rtl="0">
              <a:spcBef>
                <a:spcPts val="0"/>
              </a:spcBef>
              <a:spcAft>
                <a:spcPts val="0"/>
              </a:spcAft>
              <a:buSzPts val="1400"/>
              <a:buFont typeface="Roboto Light"/>
              <a:buChar char="■"/>
              <a:defRPr>
                <a:latin typeface="Roboto Light"/>
                <a:ea typeface="Roboto Light"/>
                <a:cs typeface="Roboto Light"/>
                <a:sym typeface="Roboto Light"/>
              </a:defRPr>
            </a:lvl3pPr>
            <a:lvl4pPr indent="-317500" lvl="3" marL="1828800" rtl="0">
              <a:spcBef>
                <a:spcPts val="0"/>
              </a:spcBef>
              <a:spcAft>
                <a:spcPts val="0"/>
              </a:spcAft>
              <a:buSzPts val="1400"/>
              <a:buFont typeface="Roboto Light"/>
              <a:buChar char="●"/>
              <a:defRPr>
                <a:latin typeface="Roboto Light"/>
                <a:ea typeface="Roboto Light"/>
                <a:cs typeface="Roboto Light"/>
                <a:sym typeface="Roboto Light"/>
              </a:defRPr>
            </a:lvl4pPr>
            <a:lvl5pPr indent="-317500" lvl="4" marL="2286000" rtl="0">
              <a:spcBef>
                <a:spcPts val="0"/>
              </a:spcBef>
              <a:spcAft>
                <a:spcPts val="0"/>
              </a:spcAft>
              <a:buSzPts val="1400"/>
              <a:buFont typeface="Roboto Light"/>
              <a:buChar char="○"/>
              <a:defRPr>
                <a:latin typeface="Roboto Light"/>
                <a:ea typeface="Roboto Light"/>
                <a:cs typeface="Roboto Light"/>
                <a:sym typeface="Roboto Light"/>
              </a:defRPr>
            </a:lvl5pPr>
            <a:lvl6pPr indent="-317500" lvl="5" marL="2743200" rtl="0">
              <a:spcBef>
                <a:spcPts val="0"/>
              </a:spcBef>
              <a:spcAft>
                <a:spcPts val="0"/>
              </a:spcAft>
              <a:buSzPts val="1400"/>
              <a:buFont typeface="Roboto Light"/>
              <a:buChar char="■"/>
              <a:defRPr>
                <a:latin typeface="Roboto Light"/>
                <a:ea typeface="Roboto Light"/>
                <a:cs typeface="Roboto Light"/>
                <a:sym typeface="Roboto Light"/>
              </a:defRPr>
            </a:lvl6pPr>
            <a:lvl7pPr indent="-317500" lvl="6" marL="3200400" rtl="0">
              <a:spcBef>
                <a:spcPts val="0"/>
              </a:spcBef>
              <a:spcAft>
                <a:spcPts val="0"/>
              </a:spcAft>
              <a:buSzPts val="1400"/>
              <a:buFont typeface="Roboto Light"/>
              <a:buChar char="●"/>
              <a:defRPr>
                <a:latin typeface="Roboto Light"/>
                <a:ea typeface="Roboto Light"/>
                <a:cs typeface="Roboto Light"/>
                <a:sym typeface="Roboto Light"/>
              </a:defRPr>
            </a:lvl7pPr>
            <a:lvl8pPr indent="-317500" lvl="7" marL="3657600" rtl="0">
              <a:spcBef>
                <a:spcPts val="0"/>
              </a:spcBef>
              <a:spcAft>
                <a:spcPts val="0"/>
              </a:spcAft>
              <a:buSzPts val="1400"/>
              <a:buFont typeface="Roboto Light"/>
              <a:buChar char="○"/>
              <a:defRPr>
                <a:latin typeface="Roboto Light"/>
                <a:ea typeface="Roboto Light"/>
                <a:cs typeface="Roboto Light"/>
                <a:sym typeface="Roboto Light"/>
              </a:defRPr>
            </a:lvl8pPr>
            <a:lvl9pPr indent="-317500" lvl="8" marL="4114800" rtl="0">
              <a:spcBef>
                <a:spcPts val="0"/>
              </a:spcBef>
              <a:spcAft>
                <a:spcPts val="0"/>
              </a:spcAft>
              <a:buSzPts val="1400"/>
              <a:buFont typeface="Roboto Light"/>
              <a:buChar char="■"/>
              <a:defRPr>
                <a:latin typeface="Roboto Light"/>
                <a:ea typeface="Roboto Light"/>
                <a:cs typeface="Roboto Light"/>
                <a:sym typeface="Roboto Light"/>
              </a:defRPr>
            </a:lvl9pPr>
          </a:lstStyle>
          <a:p/>
        </p:txBody>
      </p:sp>
      <p:pic>
        <p:nvPicPr>
          <p:cNvPr id="407" name="Google Shape;407;p72"/>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1 - Basic 2">
  <p:cSld name="Basic_7">
    <p:spTree>
      <p:nvGrpSpPr>
        <p:cNvPr id="408" name="Shape 408"/>
        <p:cNvGrpSpPr/>
        <p:nvPr/>
      </p:nvGrpSpPr>
      <p:grpSpPr>
        <a:xfrm>
          <a:off x="0" y="0"/>
          <a:ext cx="0" cy="0"/>
          <a:chOff x="0" y="0"/>
          <a:chExt cx="0" cy="0"/>
        </a:xfrm>
      </p:grpSpPr>
      <p:sp>
        <p:nvSpPr>
          <p:cNvPr id="409" name="Google Shape;409;p73"/>
          <p:cNvSpPr/>
          <p:nvPr/>
        </p:nvSpPr>
        <p:spPr>
          <a:xfrm>
            <a:off x="-1" y="4658818"/>
            <a:ext cx="9141930" cy="488754"/>
          </a:xfrm>
          <a:custGeom>
            <a:rect b="b" l="l" r="r" t="t"/>
            <a:pathLst>
              <a:path extrusionOk="0" h="21600" w="21600">
                <a:moveTo>
                  <a:pt x="10802" y="0"/>
                </a:moveTo>
                <a:cubicBezTo>
                  <a:pt x="7192" y="0"/>
                  <a:pt x="3581" y="4852"/>
                  <a:pt x="0" y="14538"/>
                </a:cubicBezTo>
                <a:lnTo>
                  <a:pt x="0" y="21600"/>
                </a:lnTo>
                <a:lnTo>
                  <a:pt x="21600" y="21600"/>
                </a:lnTo>
                <a:lnTo>
                  <a:pt x="21600" y="14525"/>
                </a:lnTo>
                <a:cubicBezTo>
                  <a:pt x="18021" y="4847"/>
                  <a:pt x="14412" y="0"/>
                  <a:pt x="10802" y="0"/>
                </a:cubicBezTo>
                <a:close/>
              </a:path>
            </a:pathLst>
          </a:custGeom>
          <a:solidFill>
            <a:srgbClr val="E0F6FF"/>
          </a:solidFill>
          <a:ln>
            <a:noFill/>
          </a:ln>
        </p:spPr>
        <p:txBody>
          <a:bodyPr anchorCtr="0" anchor="ctr" bIns="34275" lIns="68575" spcFirstLastPara="1" rIns="68575" wrap="square" tIns="34275">
            <a:noAutofit/>
          </a:bodyPr>
          <a:lstStyle/>
          <a:p>
            <a:pPr indent="0" lvl="0" marL="0" marR="0" rtl="0" algn="ctr">
              <a:spcBef>
                <a:spcPts val="0"/>
              </a:spcBef>
              <a:spcAft>
                <a:spcPts val="0"/>
              </a:spcAft>
              <a:buClr>
                <a:srgbClr val="003366"/>
              </a:buClr>
              <a:buSzPts val="1300"/>
              <a:buFont typeface="Salesforce Sans"/>
              <a:buNone/>
            </a:pPr>
            <a:r>
              <a:t/>
            </a:r>
            <a:endParaRPr sz="1300">
              <a:solidFill>
                <a:schemeClr val="dk1"/>
              </a:solidFill>
              <a:latin typeface="Salesforce Sans"/>
              <a:ea typeface="Salesforce Sans"/>
              <a:cs typeface="Salesforce Sans"/>
              <a:sym typeface="Salesforce Sans"/>
            </a:endParaRPr>
          </a:p>
        </p:txBody>
      </p:sp>
      <p:sp>
        <p:nvSpPr>
          <p:cNvPr id="410" name="Google Shape;410;p73"/>
          <p:cNvSpPr txBox="1"/>
          <p:nvPr>
            <p:ph idx="1" type="body"/>
          </p:nvPr>
        </p:nvSpPr>
        <p:spPr>
          <a:xfrm>
            <a:off x="428737" y="1216230"/>
            <a:ext cx="8286600" cy="3167700"/>
          </a:xfrm>
          <a:prstGeom prst="rect">
            <a:avLst/>
          </a:prstGeom>
          <a:noFill/>
          <a:ln>
            <a:noFill/>
          </a:ln>
        </p:spPr>
        <p:txBody>
          <a:bodyPr anchorCtr="0" anchor="t" bIns="0" lIns="0" spcFirstLastPara="1" rIns="0" wrap="square" tIns="0">
            <a:normAutofit/>
          </a:bodyPr>
          <a:lstStyle>
            <a:lvl1pPr indent="-323850" lvl="0" marL="457200" rtl="0" algn="l">
              <a:lnSpc>
                <a:spcPct val="100000"/>
              </a:lnSpc>
              <a:spcBef>
                <a:spcPts val="800"/>
              </a:spcBef>
              <a:spcAft>
                <a:spcPts val="0"/>
              </a:spcAft>
              <a:buClr>
                <a:schemeClr val="accent2"/>
              </a:buClr>
              <a:buSzPts val="1500"/>
              <a:buChar char="●"/>
              <a:defRPr>
                <a:solidFill>
                  <a:schemeClr val="accent2"/>
                </a:solidFill>
              </a:defRPr>
            </a:lvl1pPr>
            <a:lvl2pPr indent="-317500" lvl="1" marL="914400" rtl="0" algn="l">
              <a:lnSpc>
                <a:spcPct val="100000"/>
              </a:lnSpc>
              <a:spcBef>
                <a:spcPts val="200"/>
              </a:spcBef>
              <a:spcAft>
                <a:spcPts val="0"/>
              </a:spcAft>
              <a:buClr>
                <a:schemeClr val="accent2"/>
              </a:buClr>
              <a:buSzPts val="1400"/>
              <a:buChar char="○"/>
              <a:defRPr>
                <a:solidFill>
                  <a:schemeClr val="accent2"/>
                </a:solidFill>
              </a:defRPr>
            </a:lvl2pPr>
            <a:lvl3pPr indent="-304800" lvl="2" marL="1371600" rtl="0" algn="l">
              <a:lnSpc>
                <a:spcPct val="100000"/>
              </a:lnSpc>
              <a:spcBef>
                <a:spcPts val="500"/>
              </a:spcBef>
              <a:spcAft>
                <a:spcPts val="0"/>
              </a:spcAft>
              <a:buClr>
                <a:schemeClr val="accent2"/>
              </a:buClr>
              <a:buSzPts val="1200"/>
              <a:buChar char="■"/>
              <a:defRPr>
                <a:solidFill>
                  <a:schemeClr val="accent2"/>
                </a:solidFill>
              </a:defRPr>
            </a:lvl3pPr>
            <a:lvl4pPr indent="-298450" lvl="3" marL="1828800" rtl="0" algn="l">
              <a:lnSpc>
                <a:spcPct val="100000"/>
              </a:lnSpc>
              <a:spcBef>
                <a:spcPts val="500"/>
              </a:spcBef>
              <a:spcAft>
                <a:spcPts val="0"/>
              </a:spcAft>
              <a:buClr>
                <a:schemeClr val="accent2"/>
              </a:buClr>
              <a:buSzPts val="1100"/>
              <a:buChar char="●"/>
              <a:defRPr>
                <a:solidFill>
                  <a:schemeClr val="accent2"/>
                </a:solidFill>
              </a:defRPr>
            </a:lvl4pPr>
            <a:lvl5pPr indent="-228600" lvl="4" marL="2286000" rtl="0" algn="l">
              <a:lnSpc>
                <a:spcPct val="100000"/>
              </a:lnSpc>
              <a:spcBef>
                <a:spcPts val="500"/>
              </a:spcBef>
              <a:spcAft>
                <a:spcPts val="0"/>
              </a:spcAft>
              <a:buSzPts val="1400"/>
              <a:buNone/>
              <a:defRPr>
                <a:solidFill>
                  <a:schemeClr val="accent2"/>
                </a:solidFill>
              </a:defRPr>
            </a:lvl5pPr>
            <a:lvl6pPr indent="-317500" lvl="5" marL="2743200" rtl="0" algn="l">
              <a:spcBef>
                <a:spcPts val="500"/>
              </a:spcBef>
              <a:spcAft>
                <a:spcPts val="0"/>
              </a:spcAft>
              <a:buClr>
                <a:schemeClr val="lt2"/>
              </a:buClr>
              <a:buSzPts val="1400"/>
              <a:buChar char="■"/>
              <a:defRPr/>
            </a:lvl6pPr>
            <a:lvl7pPr indent="-317500" lvl="6" marL="3200400" rtl="0" algn="l">
              <a:spcBef>
                <a:spcPts val="1200"/>
              </a:spcBef>
              <a:spcAft>
                <a:spcPts val="0"/>
              </a:spcAft>
              <a:buClr>
                <a:schemeClr val="lt2"/>
              </a:buClr>
              <a:buSzPts val="1400"/>
              <a:buChar char="●"/>
              <a:defRPr/>
            </a:lvl7pPr>
            <a:lvl8pPr indent="-317500" lvl="7" marL="3657600" rtl="0" algn="l">
              <a:spcBef>
                <a:spcPts val="1200"/>
              </a:spcBef>
              <a:spcAft>
                <a:spcPts val="0"/>
              </a:spcAft>
              <a:buClr>
                <a:schemeClr val="lt2"/>
              </a:buClr>
              <a:buSzPts val="1400"/>
              <a:buChar char="○"/>
              <a:defRPr/>
            </a:lvl8pPr>
            <a:lvl9pPr indent="-317500" lvl="8" marL="4114800" rtl="0" algn="l">
              <a:spcBef>
                <a:spcPts val="1200"/>
              </a:spcBef>
              <a:spcAft>
                <a:spcPts val="1200"/>
              </a:spcAft>
              <a:buClr>
                <a:schemeClr val="lt2"/>
              </a:buClr>
              <a:buSzPts val="1400"/>
              <a:buChar char="■"/>
              <a:defRPr/>
            </a:lvl9pPr>
          </a:lstStyle>
          <a:p/>
        </p:txBody>
      </p:sp>
      <p:sp>
        <p:nvSpPr>
          <p:cNvPr id="411" name="Google Shape;411;p73"/>
          <p:cNvSpPr txBox="1"/>
          <p:nvPr>
            <p:ph idx="2" type="body"/>
          </p:nvPr>
        </p:nvSpPr>
        <p:spPr>
          <a:xfrm>
            <a:off x="428740" y="822884"/>
            <a:ext cx="8286600" cy="254100"/>
          </a:xfrm>
          <a:prstGeom prst="rect">
            <a:avLst/>
          </a:prstGeom>
          <a:noFill/>
          <a:ln>
            <a:noFill/>
          </a:ln>
        </p:spPr>
        <p:txBody>
          <a:bodyPr anchorCtr="0" anchor="t" bIns="0" lIns="0" spcFirstLastPara="1" rIns="0" wrap="square" tIns="0">
            <a:normAutofit/>
          </a:bodyPr>
          <a:lstStyle>
            <a:lvl1pPr indent="-336550" lvl="0" marL="457200" rtl="0" algn="l">
              <a:lnSpc>
                <a:spcPct val="100000"/>
              </a:lnSpc>
              <a:spcBef>
                <a:spcPts val="0"/>
              </a:spcBef>
              <a:spcAft>
                <a:spcPts val="0"/>
              </a:spcAft>
              <a:buSzPts val="1700"/>
              <a:buChar char="●"/>
              <a:defRPr b="0" i="0" sz="1700">
                <a:solidFill>
                  <a:schemeClr val="accent1"/>
                </a:solidFill>
                <a:latin typeface="Salesforce Sans"/>
                <a:ea typeface="Salesforce Sans"/>
                <a:cs typeface="Salesforce Sans"/>
                <a:sym typeface="Salesforce Sans"/>
              </a:defRPr>
            </a:lvl1pPr>
            <a:lvl2pPr indent="-317500" lvl="1" marL="914400" rtl="0" algn="l">
              <a:spcBef>
                <a:spcPts val="200"/>
              </a:spcBef>
              <a:spcAft>
                <a:spcPts val="0"/>
              </a:spcAft>
              <a:buSzPts val="1400"/>
              <a:buChar char="○"/>
              <a:defRPr/>
            </a:lvl2pPr>
            <a:lvl3pPr indent="-317500" lvl="2" marL="1371600" rtl="0" algn="l">
              <a:spcBef>
                <a:spcPts val="500"/>
              </a:spcBef>
              <a:spcAft>
                <a:spcPts val="0"/>
              </a:spcAft>
              <a:buSzPts val="1400"/>
              <a:buChar char="■"/>
              <a:defRPr/>
            </a:lvl3pPr>
            <a:lvl4pPr indent="-317500" lvl="3" marL="1828800" rtl="0" algn="l">
              <a:spcBef>
                <a:spcPts val="500"/>
              </a:spcBef>
              <a:spcAft>
                <a:spcPts val="0"/>
              </a:spcAft>
              <a:buSzPts val="1400"/>
              <a:buChar char="●"/>
              <a:defRPr/>
            </a:lvl4pPr>
            <a:lvl5pPr indent="-228600" lvl="4" marL="2286000" rtl="0" algn="l">
              <a:spcBef>
                <a:spcPts val="500"/>
              </a:spcBef>
              <a:spcAft>
                <a:spcPts val="0"/>
              </a:spcAft>
              <a:buSzPts val="1400"/>
              <a:buNone/>
              <a:defRPr/>
            </a:lvl5pPr>
            <a:lvl6pPr indent="-317500" lvl="5" marL="2743200" rtl="0" algn="l">
              <a:spcBef>
                <a:spcPts val="500"/>
              </a:spcBef>
              <a:spcAft>
                <a:spcPts val="0"/>
              </a:spcAft>
              <a:buClr>
                <a:schemeClr val="lt2"/>
              </a:buClr>
              <a:buSzPts val="1400"/>
              <a:buChar char="■"/>
              <a:defRPr/>
            </a:lvl6pPr>
            <a:lvl7pPr indent="-317500" lvl="6" marL="3200400" rtl="0" algn="l">
              <a:spcBef>
                <a:spcPts val="1200"/>
              </a:spcBef>
              <a:spcAft>
                <a:spcPts val="0"/>
              </a:spcAft>
              <a:buClr>
                <a:schemeClr val="lt2"/>
              </a:buClr>
              <a:buSzPts val="1400"/>
              <a:buChar char="●"/>
              <a:defRPr/>
            </a:lvl7pPr>
            <a:lvl8pPr indent="-317500" lvl="7" marL="3657600" rtl="0" algn="l">
              <a:spcBef>
                <a:spcPts val="1200"/>
              </a:spcBef>
              <a:spcAft>
                <a:spcPts val="0"/>
              </a:spcAft>
              <a:buClr>
                <a:schemeClr val="lt2"/>
              </a:buClr>
              <a:buSzPts val="1400"/>
              <a:buChar char="○"/>
              <a:defRPr/>
            </a:lvl8pPr>
            <a:lvl9pPr indent="-317500" lvl="8" marL="4114800" rtl="0" algn="l">
              <a:spcBef>
                <a:spcPts val="1200"/>
              </a:spcBef>
              <a:spcAft>
                <a:spcPts val="1200"/>
              </a:spcAft>
              <a:buClr>
                <a:schemeClr val="lt2"/>
              </a:buClr>
              <a:buSzPts val="1400"/>
              <a:buChar char="■"/>
              <a:defRPr/>
            </a:lvl9pPr>
          </a:lstStyle>
          <a:p/>
        </p:txBody>
      </p:sp>
      <p:sp>
        <p:nvSpPr>
          <p:cNvPr id="412" name="Google Shape;412;p73"/>
          <p:cNvSpPr txBox="1"/>
          <p:nvPr>
            <p:ph idx="11" type="ftr"/>
          </p:nvPr>
        </p:nvSpPr>
        <p:spPr>
          <a:xfrm>
            <a:off x="428737" y="4912148"/>
            <a:ext cx="4132200" cy="160500"/>
          </a:xfrm>
          <a:prstGeom prst="rect">
            <a:avLst/>
          </a:prstGeom>
          <a:noFill/>
          <a:ln>
            <a:noFill/>
          </a:ln>
        </p:spPr>
        <p:txBody>
          <a:bodyPr anchorCtr="0" anchor="b" bIns="0" lIns="0" spcFirstLastPara="1" rIns="0" wrap="square" tIns="0">
            <a:noAutofit/>
          </a:bodyPr>
          <a:lstStyle>
            <a:lvl1pPr lvl="0" rtl="0" algn="l">
              <a:spcBef>
                <a:spcPts val="0"/>
              </a:spcBef>
              <a:spcAft>
                <a:spcPts val="0"/>
              </a:spcAft>
              <a:buSzPts val="1400"/>
              <a:buNone/>
              <a:defRPr sz="800">
                <a:solidFill>
                  <a:schemeClr val="accent2"/>
                </a:solidFill>
                <a:latin typeface="Salesforce Sans"/>
                <a:ea typeface="Salesforce Sans"/>
                <a:cs typeface="Salesforce Sans"/>
                <a:sym typeface="Salesforce Sans"/>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413" name="Google Shape;413;p73"/>
          <p:cNvSpPr txBox="1"/>
          <p:nvPr>
            <p:ph type="title"/>
          </p:nvPr>
        </p:nvSpPr>
        <p:spPr>
          <a:xfrm>
            <a:off x="428740" y="49648"/>
            <a:ext cx="7718100" cy="743100"/>
          </a:xfrm>
          <a:prstGeom prst="rect">
            <a:avLst/>
          </a:prstGeom>
          <a:noFill/>
          <a:ln>
            <a:noFill/>
          </a:ln>
        </p:spPr>
        <p:txBody>
          <a:bodyPr anchorCtr="0" anchor="b" bIns="0" lIns="0" spcFirstLastPara="1" rIns="0" wrap="square" tIns="0">
            <a:normAutofit/>
          </a:bodyPr>
          <a:lstStyle>
            <a:lvl1pPr lvl="0" rtl="0" algn="l">
              <a:lnSpc>
                <a:spcPct val="95000"/>
              </a:lnSpc>
              <a:spcBef>
                <a:spcPts val="0"/>
              </a:spcBef>
              <a:spcAft>
                <a:spcPts val="0"/>
              </a:spcAft>
              <a:buSzPts val="2800"/>
              <a:buNone/>
              <a:defRPr>
                <a:solidFill>
                  <a:schemeClr val="accent1"/>
                </a:solidFill>
              </a:defRPr>
            </a:lvl1pPr>
            <a:lvl2pPr lvl="1" rtl="0" algn="l">
              <a:spcBef>
                <a:spcPts val="0"/>
              </a:spcBef>
              <a:spcAft>
                <a:spcPts val="0"/>
              </a:spcAft>
              <a:buSzPts val="2800"/>
              <a:buNone/>
              <a:defRPr/>
            </a:lvl2pPr>
            <a:lvl3pPr lvl="2" rtl="0" algn="l">
              <a:spcBef>
                <a:spcPts val="0"/>
              </a:spcBef>
              <a:spcAft>
                <a:spcPts val="0"/>
              </a:spcAft>
              <a:buSzPts val="2800"/>
              <a:buNone/>
              <a:defRPr/>
            </a:lvl3pPr>
            <a:lvl4pPr lvl="3" rtl="0" algn="l">
              <a:spcBef>
                <a:spcPts val="0"/>
              </a:spcBef>
              <a:spcAft>
                <a:spcPts val="0"/>
              </a:spcAft>
              <a:buSzPts val="2800"/>
              <a:buNone/>
              <a:defRPr/>
            </a:lvl4pPr>
            <a:lvl5pPr lvl="4" rtl="0" algn="l">
              <a:spcBef>
                <a:spcPts val="0"/>
              </a:spcBef>
              <a:spcAft>
                <a:spcPts val="0"/>
              </a:spcAft>
              <a:buSzPts val="2800"/>
              <a:buNone/>
              <a:defRPr/>
            </a:lvl5pPr>
            <a:lvl6pPr lvl="5" rtl="0" algn="l">
              <a:spcBef>
                <a:spcPts val="0"/>
              </a:spcBef>
              <a:spcAft>
                <a:spcPts val="0"/>
              </a:spcAft>
              <a:buSzPts val="2800"/>
              <a:buNone/>
              <a:defRPr/>
            </a:lvl6pPr>
            <a:lvl7pPr lvl="6" rtl="0" algn="l">
              <a:spcBef>
                <a:spcPts val="0"/>
              </a:spcBef>
              <a:spcAft>
                <a:spcPts val="0"/>
              </a:spcAft>
              <a:buSzPts val="2800"/>
              <a:buNone/>
              <a:defRPr/>
            </a:lvl7pPr>
            <a:lvl8pPr lvl="7" rtl="0" algn="l">
              <a:spcBef>
                <a:spcPts val="0"/>
              </a:spcBef>
              <a:spcAft>
                <a:spcPts val="0"/>
              </a:spcAft>
              <a:buSzPts val="2800"/>
              <a:buNone/>
              <a:defRPr/>
            </a:lvl8pPr>
            <a:lvl9pPr lvl="8" rtl="0" algn="l">
              <a:spcBef>
                <a:spcPts val="0"/>
              </a:spcBef>
              <a:spcAft>
                <a:spcPts val="0"/>
              </a:spcAft>
              <a:buSzPts val="2800"/>
              <a:buNone/>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414" name="Shape 414"/>
        <p:cNvGrpSpPr/>
        <p:nvPr/>
      </p:nvGrpSpPr>
      <p:grpSpPr>
        <a:xfrm>
          <a:off x="0" y="0"/>
          <a:ext cx="0" cy="0"/>
          <a:chOff x="0" y="0"/>
          <a:chExt cx="0" cy="0"/>
        </a:xfrm>
      </p:grpSpPr>
      <p:sp>
        <p:nvSpPr>
          <p:cNvPr id="415" name="Google Shape;415;p7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416" name="Google Shape;416;p74"/>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ster 2" showMasterSp="0">
  <p:cSld name="Master">
    <p:spTree>
      <p:nvGrpSpPr>
        <p:cNvPr id="417" name="Shape 417"/>
        <p:cNvGrpSpPr/>
        <p:nvPr/>
      </p:nvGrpSpPr>
      <p:grpSpPr>
        <a:xfrm>
          <a:off x="0" y="0"/>
          <a:ext cx="0" cy="0"/>
          <a:chOff x="0" y="0"/>
          <a:chExt cx="0" cy="0"/>
        </a:xfrm>
      </p:grpSpPr>
      <p:sp>
        <p:nvSpPr>
          <p:cNvPr id="418" name="Google Shape;418;p75"/>
          <p:cNvSpPr txBox="1"/>
          <p:nvPr>
            <p:ph idx="12" type="sldNum"/>
          </p:nvPr>
        </p:nvSpPr>
        <p:spPr>
          <a:xfrm>
            <a:off x="4419600" y="4629150"/>
            <a:ext cx="2133600" cy="207900"/>
          </a:xfrm>
          <a:prstGeom prst="rect">
            <a:avLst/>
          </a:prstGeom>
          <a:noFill/>
          <a:ln>
            <a:noFill/>
          </a:ln>
        </p:spPr>
        <p:txBody>
          <a:bodyPr anchorCtr="0" anchor="ctr" bIns="34275" lIns="34275" spcFirstLastPara="1" rIns="34275" wrap="square" tIns="34275">
            <a:spAutoFit/>
          </a:bodyPr>
          <a:lstStyle>
            <a:lvl1pPr indent="0" lvl="0"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1pPr>
            <a:lvl2pPr indent="0" lvl="1"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2pPr>
            <a:lvl3pPr indent="0" lvl="2"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3pPr>
            <a:lvl4pPr indent="0" lvl="3"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4pPr>
            <a:lvl5pPr indent="0" lvl="4"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5pPr>
            <a:lvl6pPr indent="0" lvl="5"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6pPr>
            <a:lvl7pPr indent="0" lvl="6"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7pPr>
            <a:lvl8pPr indent="0" lvl="7"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8pPr>
            <a:lvl9pPr indent="0" lvl="8" marL="0" rtl="0" algn="r">
              <a:lnSpc>
                <a:spcPct val="100000"/>
              </a:lnSpc>
              <a:spcBef>
                <a:spcPts val="0"/>
              </a:spcBef>
              <a:spcAft>
                <a:spcPts val="0"/>
              </a:spcAft>
              <a:buClr>
                <a:srgbClr val="888B8D"/>
              </a:buClr>
              <a:buSzPts val="900"/>
              <a:buFont typeface="Proxima Nova"/>
              <a:buNone/>
              <a:defRPr b="1" sz="900">
                <a:solidFill>
                  <a:srgbClr val="888B8D"/>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b="0" sz="1000">
              <a:solidFill>
                <a:schemeClr val="dk2"/>
              </a:solidFill>
              <a:latin typeface="Arial"/>
              <a:ea typeface="Arial"/>
              <a:cs typeface="Arial"/>
              <a:sym typeface="Aria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reversed)">
  <p:cSld name="CUSTOM_2_1_1">
    <p:spTree>
      <p:nvGrpSpPr>
        <p:cNvPr id="419" name="Shape 419"/>
        <p:cNvGrpSpPr/>
        <p:nvPr/>
      </p:nvGrpSpPr>
      <p:grpSpPr>
        <a:xfrm>
          <a:off x="0" y="0"/>
          <a:ext cx="0" cy="0"/>
          <a:chOff x="0" y="0"/>
          <a:chExt cx="0" cy="0"/>
        </a:xfrm>
      </p:grpSpPr>
      <p:sp>
        <p:nvSpPr>
          <p:cNvPr id="420" name="Google Shape;420;p76"/>
          <p:cNvSpPr/>
          <p:nvPr/>
        </p:nvSpPr>
        <p:spPr>
          <a:xfrm>
            <a:off x="0" y="0"/>
            <a:ext cx="3575100" cy="5143500"/>
          </a:xfrm>
          <a:prstGeom prst="rect">
            <a:avLst/>
          </a:prstGeom>
          <a:solidFill>
            <a:schemeClr val="accent1"/>
          </a:solidFill>
          <a:ln>
            <a:noFill/>
          </a:ln>
        </p:spPr>
        <p:txBody>
          <a:bodyPr anchorCtr="0" anchor="ctr" bIns="68550" lIns="68550" spcFirstLastPara="1" rIns="68550" wrap="square" tIns="68550">
            <a:noAutofit/>
          </a:bodyPr>
          <a:lstStyle/>
          <a:p>
            <a:pPr indent="0" lvl="0" marL="0" marR="0" rtl="0" algn="l">
              <a:spcBef>
                <a:spcPts val="0"/>
              </a:spcBef>
              <a:spcAft>
                <a:spcPts val="0"/>
              </a:spcAft>
              <a:buNone/>
            </a:pPr>
            <a:r>
              <a:t/>
            </a:r>
            <a:endParaRPr sz="1350">
              <a:solidFill>
                <a:srgbClr val="000000"/>
              </a:solidFill>
              <a:latin typeface="Calibri"/>
              <a:ea typeface="Calibri"/>
              <a:cs typeface="Calibri"/>
              <a:sym typeface="Calibri"/>
            </a:endParaRPr>
          </a:p>
        </p:txBody>
      </p:sp>
      <p:sp>
        <p:nvSpPr>
          <p:cNvPr id="421" name="Google Shape;421;p76"/>
          <p:cNvSpPr txBox="1"/>
          <p:nvPr>
            <p:ph type="title"/>
          </p:nvPr>
        </p:nvSpPr>
        <p:spPr>
          <a:xfrm>
            <a:off x="468000" y="2042400"/>
            <a:ext cx="3107100" cy="1058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sz="3000">
                <a:solidFill>
                  <a:srgbClr val="FFFFFF"/>
                </a:solidFill>
              </a:defRPr>
            </a:lvl1pPr>
            <a:lvl2pPr lvl="1" rtl="0">
              <a:spcBef>
                <a:spcPts val="0"/>
              </a:spcBef>
              <a:spcAft>
                <a:spcPts val="0"/>
              </a:spcAft>
              <a:buNone/>
              <a:defRPr>
                <a:solidFill>
                  <a:srgbClr val="FFFFFF"/>
                </a:solidFill>
                <a:latin typeface="Roboto"/>
                <a:ea typeface="Roboto"/>
                <a:cs typeface="Roboto"/>
                <a:sym typeface="Roboto"/>
              </a:defRPr>
            </a:lvl2pPr>
            <a:lvl3pPr lvl="2" rtl="0">
              <a:spcBef>
                <a:spcPts val="0"/>
              </a:spcBef>
              <a:spcAft>
                <a:spcPts val="0"/>
              </a:spcAft>
              <a:buNone/>
              <a:defRPr>
                <a:solidFill>
                  <a:srgbClr val="FFFFFF"/>
                </a:solidFill>
                <a:latin typeface="Roboto"/>
                <a:ea typeface="Roboto"/>
                <a:cs typeface="Roboto"/>
                <a:sym typeface="Roboto"/>
              </a:defRPr>
            </a:lvl3pPr>
            <a:lvl4pPr lvl="3" rtl="0">
              <a:spcBef>
                <a:spcPts val="0"/>
              </a:spcBef>
              <a:spcAft>
                <a:spcPts val="0"/>
              </a:spcAft>
              <a:buNone/>
              <a:defRPr>
                <a:solidFill>
                  <a:srgbClr val="FFFFFF"/>
                </a:solidFill>
                <a:latin typeface="Roboto"/>
                <a:ea typeface="Roboto"/>
                <a:cs typeface="Roboto"/>
                <a:sym typeface="Roboto"/>
              </a:defRPr>
            </a:lvl4pPr>
            <a:lvl5pPr lvl="4" rtl="0">
              <a:spcBef>
                <a:spcPts val="0"/>
              </a:spcBef>
              <a:spcAft>
                <a:spcPts val="0"/>
              </a:spcAft>
              <a:buNone/>
              <a:defRPr>
                <a:solidFill>
                  <a:srgbClr val="FFFFFF"/>
                </a:solidFill>
                <a:latin typeface="Roboto"/>
                <a:ea typeface="Roboto"/>
                <a:cs typeface="Roboto"/>
                <a:sym typeface="Roboto"/>
              </a:defRPr>
            </a:lvl5pPr>
            <a:lvl6pPr lvl="5" rtl="0">
              <a:spcBef>
                <a:spcPts val="0"/>
              </a:spcBef>
              <a:spcAft>
                <a:spcPts val="0"/>
              </a:spcAft>
              <a:buNone/>
              <a:defRPr>
                <a:solidFill>
                  <a:srgbClr val="FFFFFF"/>
                </a:solidFill>
                <a:latin typeface="Roboto"/>
                <a:ea typeface="Roboto"/>
                <a:cs typeface="Roboto"/>
                <a:sym typeface="Roboto"/>
              </a:defRPr>
            </a:lvl6pPr>
            <a:lvl7pPr lvl="6" rtl="0">
              <a:spcBef>
                <a:spcPts val="0"/>
              </a:spcBef>
              <a:spcAft>
                <a:spcPts val="0"/>
              </a:spcAft>
              <a:buNone/>
              <a:defRPr>
                <a:solidFill>
                  <a:srgbClr val="FFFFFF"/>
                </a:solidFill>
                <a:latin typeface="Roboto"/>
                <a:ea typeface="Roboto"/>
                <a:cs typeface="Roboto"/>
                <a:sym typeface="Roboto"/>
              </a:defRPr>
            </a:lvl7pPr>
            <a:lvl8pPr lvl="7" rtl="0">
              <a:spcBef>
                <a:spcPts val="0"/>
              </a:spcBef>
              <a:spcAft>
                <a:spcPts val="0"/>
              </a:spcAft>
              <a:buNone/>
              <a:defRPr>
                <a:solidFill>
                  <a:srgbClr val="FFFFFF"/>
                </a:solidFill>
                <a:latin typeface="Roboto"/>
                <a:ea typeface="Roboto"/>
                <a:cs typeface="Roboto"/>
                <a:sym typeface="Roboto"/>
              </a:defRPr>
            </a:lvl8pPr>
            <a:lvl9pPr lvl="8" rtl="0">
              <a:spcBef>
                <a:spcPts val="0"/>
              </a:spcBef>
              <a:spcAft>
                <a:spcPts val="0"/>
              </a:spcAft>
              <a:buNone/>
              <a:defRPr>
                <a:solidFill>
                  <a:srgbClr val="FFFFFF"/>
                </a:solidFill>
                <a:latin typeface="Roboto"/>
                <a:ea typeface="Roboto"/>
                <a:cs typeface="Roboto"/>
                <a:sym typeface="Roboto"/>
              </a:defRPr>
            </a:lvl9pPr>
          </a:lstStyle>
          <a:p/>
        </p:txBody>
      </p:sp>
      <p:sp>
        <p:nvSpPr>
          <p:cNvPr id="422" name="Google Shape;422;p76"/>
          <p:cNvSpPr txBox="1"/>
          <p:nvPr>
            <p:ph idx="1" type="body"/>
          </p:nvPr>
        </p:nvSpPr>
        <p:spPr>
          <a:xfrm>
            <a:off x="4019625" y="651675"/>
            <a:ext cx="4706400" cy="3837600"/>
          </a:xfrm>
          <a:prstGeom prst="rect">
            <a:avLst/>
          </a:prstGeom>
        </p:spPr>
        <p:txBody>
          <a:bodyPr anchorCtr="0" anchor="ctr" bIns="91425" lIns="91425" spcFirstLastPara="1" rIns="91425" wrap="square" tIns="91425">
            <a:normAutofit/>
          </a:bodyPr>
          <a:lstStyle>
            <a:lvl1pPr indent="-406400" lvl="0" marL="457200" rtl="0">
              <a:spcBef>
                <a:spcPts val="0"/>
              </a:spcBef>
              <a:spcAft>
                <a:spcPts val="0"/>
              </a:spcAft>
              <a:buClr>
                <a:schemeClr val="accent2"/>
              </a:buClr>
              <a:buSzPts val="2800"/>
              <a:buFont typeface="Roboto Light"/>
              <a:buAutoNum type="arabicPeriod"/>
              <a:defRPr sz="2800">
                <a:latin typeface="Roboto Light"/>
                <a:ea typeface="Roboto Light"/>
                <a:cs typeface="Roboto Light"/>
                <a:sym typeface="Roboto Light"/>
              </a:defRPr>
            </a:lvl1pPr>
            <a:lvl2pPr indent="-381000" lvl="1" marL="914400" rtl="0">
              <a:spcBef>
                <a:spcPts val="0"/>
              </a:spcBef>
              <a:spcAft>
                <a:spcPts val="0"/>
              </a:spcAft>
              <a:buSzPts val="2400"/>
              <a:buFont typeface="Roboto Light"/>
              <a:buAutoNum type="alphaLcPeriod"/>
              <a:defRPr sz="2400">
                <a:latin typeface="Roboto Light"/>
                <a:ea typeface="Roboto Light"/>
                <a:cs typeface="Roboto Light"/>
                <a:sym typeface="Roboto Light"/>
              </a:defRPr>
            </a:lvl2pPr>
            <a:lvl3pPr indent="-342900" lvl="2" marL="1371600" rtl="0">
              <a:spcBef>
                <a:spcPts val="0"/>
              </a:spcBef>
              <a:spcAft>
                <a:spcPts val="0"/>
              </a:spcAft>
              <a:buSzPts val="1800"/>
              <a:buFont typeface="Roboto Light"/>
              <a:buChar char="■"/>
              <a:defRPr sz="1800">
                <a:latin typeface="Roboto Light"/>
                <a:ea typeface="Roboto Light"/>
                <a:cs typeface="Roboto Light"/>
                <a:sym typeface="Roboto Light"/>
              </a:defRPr>
            </a:lvl3pPr>
            <a:lvl4pPr indent="-330200" lvl="3" marL="1828800" rtl="0">
              <a:spcBef>
                <a:spcPts val="0"/>
              </a:spcBef>
              <a:spcAft>
                <a:spcPts val="0"/>
              </a:spcAft>
              <a:buSzPts val="1600"/>
              <a:buFont typeface="Roboto Light"/>
              <a:buChar char="○"/>
              <a:defRPr sz="1600">
                <a:latin typeface="Roboto Light"/>
                <a:ea typeface="Roboto Light"/>
                <a:cs typeface="Roboto Light"/>
                <a:sym typeface="Roboto Light"/>
              </a:defRPr>
            </a:lvl4pPr>
            <a:lvl5pPr indent="-317500" lvl="4" marL="2286000" rtl="0">
              <a:spcBef>
                <a:spcPts val="0"/>
              </a:spcBef>
              <a:spcAft>
                <a:spcPts val="0"/>
              </a:spcAft>
              <a:buSzPts val="1400"/>
              <a:buFont typeface="Roboto Light"/>
              <a:buChar char="‣"/>
              <a:defRPr>
                <a:latin typeface="Roboto Light"/>
                <a:ea typeface="Roboto Light"/>
                <a:cs typeface="Roboto Light"/>
                <a:sym typeface="Roboto Light"/>
              </a:defRPr>
            </a:lvl5pPr>
            <a:lvl6pPr indent="-317500" lvl="5" marL="2743200" rtl="0">
              <a:spcBef>
                <a:spcPts val="0"/>
              </a:spcBef>
              <a:spcAft>
                <a:spcPts val="0"/>
              </a:spcAft>
              <a:buSzPts val="1400"/>
              <a:buFont typeface="Roboto Light"/>
              <a:buChar char="⁃"/>
              <a:defRPr>
                <a:latin typeface="Roboto Light"/>
                <a:ea typeface="Roboto Light"/>
                <a:cs typeface="Roboto Light"/>
                <a:sym typeface="Roboto Light"/>
              </a:defRPr>
            </a:lvl6pPr>
            <a:lvl7pPr indent="-317500" lvl="6" marL="3200400" rtl="0">
              <a:spcBef>
                <a:spcPts val="0"/>
              </a:spcBef>
              <a:spcAft>
                <a:spcPts val="0"/>
              </a:spcAft>
              <a:buSzPts val="1400"/>
              <a:buFont typeface="Roboto Light"/>
              <a:buChar char="⁃"/>
              <a:defRPr>
                <a:latin typeface="Roboto Light"/>
                <a:ea typeface="Roboto Light"/>
                <a:cs typeface="Roboto Light"/>
                <a:sym typeface="Roboto Light"/>
              </a:defRPr>
            </a:lvl7pPr>
            <a:lvl8pPr indent="-317500" lvl="7" marL="3657600" rtl="0">
              <a:spcBef>
                <a:spcPts val="0"/>
              </a:spcBef>
              <a:spcAft>
                <a:spcPts val="0"/>
              </a:spcAft>
              <a:buSzPts val="1400"/>
              <a:buFont typeface="Roboto Light"/>
              <a:buChar char="⁃"/>
              <a:defRPr>
                <a:latin typeface="Roboto Light"/>
                <a:ea typeface="Roboto Light"/>
                <a:cs typeface="Roboto Light"/>
                <a:sym typeface="Roboto Light"/>
              </a:defRPr>
            </a:lvl8pPr>
            <a:lvl9pPr indent="-317500" lvl="8" marL="4114800" rtl="0">
              <a:spcBef>
                <a:spcPts val="0"/>
              </a:spcBef>
              <a:spcAft>
                <a:spcPts val="0"/>
              </a:spcAft>
              <a:buSzPts val="1400"/>
              <a:buFont typeface="Roboto Light"/>
              <a:buChar char="⁃"/>
              <a:defRPr>
                <a:latin typeface="Roboto Light"/>
                <a:ea typeface="Roboto Light"/>
                <a:cs typeface="Roboto Light"/>
                <a:sym typeface="Roboto Light"/>
              </a:defRPr>
            </a:lvl9pPr>
          </a:lstStyle>
          <a:p/>
        </p:txBody>
      </p:sp>
      <p:pic>
        <p:nvPicPr>
          <p:cNvPr id="423" name="Google Shape;423;p76"/>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2">
    <p:spTree>
      <p:nvGrpSpPr>
        <p:cNvPr id="424" name="Shape 424"/>
        <p:cNvGrpSpPr/>
        <p:nvPr/>
      </p:nvGrpSpPr>
      <p:grpSpPr>
        <a:xfrm>
          <a:off x="0" y="0"/>
          <a:ext cx="0" cy="0"/>
          <a:chOff x="0" y="0"/>
          <a:chExt cx="0" cy="0"/>
        </a:xfrm>
      </p:grpSpPr>
      <p:sp>
        <p:nvSpPr>
          <p:cNvPr id="425" name="Google Shape;425;p7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id="426" name="Google Shape;426;p77"/>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ster 3" showMasterSp="0">
  <p:cSld name="TITLE_AND_BODY_3">
    <p:spTree>
      <p:nvGrpSpPr>
        <p:cNvPr id="427" name="Shape 427"/>
        <p:cNvGrpSpPr/>
        <p:nvPr/>
      </p:nvGrpSpPr>
      <p:grpSpPr>
        <a:xfrm>
          <a:off x="0" y="0"/>
          <a:ext cx="0" cy="0"/>
          <a:chOff x="0" y="0"/>
          <a:chExt cx="0" cy="0"/>
        </a:xfrm>
      </p:grpSpPr>
      <p:pic>
        <p:nvPicPr>
          <p:cNvPr id="428" name="Google Shape;428;p78"/>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with regular logo">
  <p:cSld name="CUSTOM_4_1_1_2">
    <p:bg>
      <p:bgPr>
        <a:solidFill>
          <a:srgbClr val="FFFFFF"/>
        </a:solidFill>
      </p:bgPr>
    </p:bg>
    <p:spTree>
      <p:nvGrpSpPr>
        <p:cNvPr id="429" name="Shape 429"/>
        <p:cNvGrpSpPr/>
        <p:nvPr/>
      </p:nvGrpSpPr>
      <p:grpSpPr>
        <a:xfrm>
          <a:off x="0" y="0"/>
          <a:ext cx="0" cy="0"/>
          <a:chOff x="0" y="0"/>
          <a:chExt cx="0" cy="0"/>
        </a:xfrm>
      </p:grpSpPr>
      <p:pic>
        <p:nvPicPr>
          <p:cNvPr id="430" name="Google Shape;430;p79"/>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ster 4" showMasterSp="0">
  <p:cSld name="TITLE_AND_BODY_4">
    <p:spTree>
      <p:nvGrpSpPr>
        <p:cNvPr id="431" name="Shape 431"/>
        <p:cNvGrpSpPr/>
        <p:nvPr/>
      </p:nvGrpSpPr>
      <p:grpSpPr>
        <a:xfrm>
          <a:off x="0" y="0"/>
          <a:ext cx="0" cy="0"/>
          <a:chOff x="0" y="0"/>
          <a:chExt cx="0" cy="0"/>
        </a:xfrm>
      </p:grpSpPr>
      <p:pic>
        <p:nvPicPr>
          <p:cNvPr id="432" name="Google Shape;432;p80"/>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ebuilt - Thank You with grey logo">
  <p:cSld name="BLANK_1_1_1_1_1">
    <p:bg>
      <p:bgPr>
        <a:solidFill>
          <a:schemeClr val="accent2"/>
        </a:solidFill>
      </p:bgPr>
    </p:bg>
    <p:spTree>
      <p:nvGrpSpPr>
        <p:cNvPr id="433" name="Shape 433"/>
        <p:cNvGrpSpPr/>
        <p:nvPr/>
      </p:nvGrpSpPr>
      <p:grpSpPr>
        <a:xfrm>
          <a:off x="0" y="0"/>
          <a:ext cx="0" cy="0"/>
          <a:chOff x="0" y="0"/>
          <a:chExt cx="0" cy="0"/>
        </a:xfrm>
      </p:grpSpPr>
      <p:sp>
        <p:nvSpPr>
          <p:cNvPr id="434" name="Google Shape;434;p81"/>
          <p:cNvSpPr txBox="1"/>
          <p:nvPr/>
        </p:nvSpPr>
        <p:spPr>
          <a:xfrm>
            <a:off x="1303350" y="1982100"/>
            <a:ext cx="6537300" cy="1179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Roboto Medium"/>
                <a:ea typeface="Roboto Medium"/>
                <a:cs typeface="Roboto Medium"/>
                <a:sym typeface="Roboto Medium"/>
              </a:rPr>
              <a:t>Thank you!</a:t>
            </a:r>
            <a:endParaRPr sz="4800">
              <a:solidFill>
                <a:srgbClr val="FFFFFF"/>
              </a:solidFill>
              <a:latin typeface="Roboto Medium"/>
              <a:ea typeface="Roboto Medium"/>
              <a:cs typeface="Roboto Medium"/>
              <a:sym typeface="Roboto Medium"/>
            </a:endParaRPr>
          </a:p>
        </p:txBody>
      </p:sp>
      <p:pic>
        <p:nvPicPr>
          <p:cNvPr id="435" name="Google Shape;435;p81"/>
          <p:cNvPicPr preferRelativeResize="0"/>
          <p:nvPr/>
        </p:nvPicPr>
        <p:blipFill>
          <a:blip r:embed="rId2">
            <a:alphaModFix/>
          </a:blip>
          <a:stretch>
            <a:fillRect/>
          </a:stretch>
        </p:blipFill>
        <p:spPr>
          <a:xfrm>
            <a:off x="8265853" y="4641675"/>
            <a:ext cx="866700" cy="535900"/>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40" name="Shape 440"/>
        <p:cNvGrpSpPr/>
        <p:nvPr/>
      </p:nvGrpSpPr>
      <p:grpSpPr>
        <a:xfrm>
          <a:off x="0" y="0"/>
          <a:ext cx="0" cy="0"/>
          <a:chOff x="0" y="0"/>
          <a:chExt cx="0" cy="0"/>
        </a:xfrm>
      </p:grpSpPr>
      <p:pic>
        <p:nvPicPr>
          <p:cNvPr id="441" name="Google Shape;441;p83"/>
          <p:cNvPicPr preferRelativeResize="0"/>
          <p:nvPr/>
        </p:nvPicPr>
        <p:blipFill>
          <a:blip r:embed="rId2">
            <a:alphaModFix/>
          </a:blip>
          <a:stretch>
            <a:fillRect/>
          </a:stretch>
        </p:blipFill>
        <p:spPr>
          <a:xfrm>
            <a:off x="-140350" y="-78950"/>
            <a:ext cx="9424701" cy="5301400"/>
          </a:xfrm>
          <a:prstGeom prst="rect">
            <a:avLst/>
          </a:prstGeom>
          <a:noFill/>
          <a:ln>
            <a:noFill/>
          </a:ln>
        </p:spPr>
      </p:pic>
      <p:sp>
        <p:nvSpPr>
          <p:cNvPr id="442" name="Google Shape;442;p83"/>
          <p:cNvSpPr txBox="1"/>
          <p:nvPr>
            <p:ph type="ctrTitle"/>
          </p:nvPr>
        </p:nvSpPr>
        <p:spPr>
          <a:xfrm>
            <a:off x="1010651" y="2131400"/>
            <a:ext cx="3673200" cy="6315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100"/>
              <a:buFont typeface="Proxima Nova Semibold"/>
              <a:buNone/>
              <a:defRPr sz="2100">
                <a:solidFill>
                  <a:schemeClr val="lt1"/>
                </a:solidFill>
                <a:latin typeface="Proxima Nova Semibold"/>
                <a:ea typeface="Proxima Nova Semibold"/>
                <a:cs typeface="Proxima Nova Semibold"/>
                <a:sym typeface="Proxima Nova Semibold"/>
              </a:defRPr>
            </a:lvl1pPr>
            <a:lvl2pPr lvl="1" rtl="0" algn="ctr">
              <a:spcBef>
                <a:spcPts val="0"/>
              </a:spcBef>
              <a:spcAft>
                <a:spcPts val="0"/>
              </a:spcAft>
              <a:buSzPts val="5400"/>
              <a:buNone/>
              <a:defRPr sz="5400"/>
            </a:lvl2pPr>
            <a:lvl3pPr lvl="2" rtl="0" algn="ctr">
              <a:spcBef>
                <a:spcPts val="0"/>
              </a:spcBef>
              <a:spcAft>
                <a:spcPts val="0"/>
              </a:spcAft>
              <a:buSzPts val="5400"/>
              <a:buNone/>
              <a:defRPr sz="5400"/>
            </a:lvl3pPr>
            <a:lvl4pPr lvl="3" rtl="0" algn="ctr">
              <a:spcBef>
                <a:spcPts val="0"/>
              </a:spcBef>
              <a:spcAft>
                <a:spcPts val="0"/>
              </a:spcAft>
              <a:buSzPts val="5400"/>
              <a:buNone/>
              <a:defRPr sz="5400"/>
            </a:lvl4pPr>
            <a:lvl5pPr lvl="4" rtl="0" algn="ctr">
              <a:spcBef>
                <a:spcPts val="0"/>
              </a:spcBef>
              <a:spcAft>
                <a:spcPts val="0"/>
              </a:spcAft>
              <a:buSzPts val="5400"/>
              <a:buNone/>
              <a:defRPr sz="5400"/>
            </a:lvl5pPr>
            <a:lvl6pPr lvl="5" rtl="0" algn="ctr">
              <a:spcBef>
                <a:spcPts val="0"/>
              </a:spcBef>
              <a:spcAft>
                <a:spcPts val="0"/>
              </a:spcAft>
              <a:buSzPts val="5400"/>
              <a:buNone/>
              <a:defRPr sz="5400"/>
            </a:lvl6pPr>
            <a:lvl7pPr lvl="6" rtl="0" algn="ctr">
              <a:spcBef>
                <a:spcPts val="0"/>
              </a:spcBef>
              <a:spcAft>
                <a:spcPts val="0"/>
              </a:spcAft>
              <a:buSzPts val="5400"/>
              <a:buNone/>
              <a:defRPr sz="5400"/>
            </a:lvl7pPr>
            <a:lvl8pPr lvl="7" rtl="0" algn="ctr">
              <a:spcBef>
                <a:spcPts val="0"/>
              </a:spcBef>
              <a:spcAft>
                <a:spcPts val="0"/>
              </a:spcAft>
              <a:buSzPts val="5400"/>
              <a:buNone/>
              <a:defRPr sz="5400"/>
            </a:lvl8pPr>
            <a:lvl9pPr lvl="8" rtl="0" algn="ctr">
              <a:spcBef>
                <a:spcPts val="0"/>
              </a:spcBef>
              <a:spcAft>
                <a:spcPts val="0"/>
              </a:spcAft>
              <a:buSzPts val="5400"/>
              <a:buNone/>
              <a:defRPr sz="5400"/>
            </a:lvl9pPr>
          </a:lstStyle>
          <a:p/>
        </p:txBody>
      </p:sp>
      <p:sp>
        <p:nvSpPr>
          <p:cNvPr id="443" name="Google Shape;443;p83"/>
          <p:cNvSpPr txBox="1"/>
          <p:nvPr>
            <p:ph idx="1" type="subTitle"/>
          </p:nvPr>
        </p:nvSpPr>
        <p:spPr>
          <a:xfrm>
            <a:off x="1001525" y="2762907"/>
            <a:ext cx="2515500" cy="17709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rgbClr val="ABB6FF"/>
              </a:buClr>
              <a:buSzPts val="1400"/>
              <a:buFont typeface="Proxima Nova"/>
              <a:buNone/>
              <a:defRPr sz="1400">
                <a:solidFill>
                  <a:srgbClr val="ABB6FF"/>
                </a:solidFill>
                <a:latin typeface="Proxima Nova"/>
                <a:ea typeface="Proxima Nova"/>
                <a:cs typeface="Proxima Nova"/>
                <a:sym typeface="Proxima Nova"/>
              </a:defRPr>
            </a:lvl1pPr>
            <a:lvl2pPr lvl="1" rtl="0">
              <a:lnSpc>
                <a:spcPct val="100000"/>
              </a:lnSpc>
              <a:spcBef>
                <a:spcPts val="0"/>
              </a:spcBef>
              <a:spcAft>
                <a:spcPts val="0"/>
              </a:spcAft>
              <a:buClr>
                <a:srgbClr val="ABB6FF"/>
              </a:buClr>
              <a:buSzPts val="1700"/>
              <a:buFont typeface="Proxima Nova"/>
              <a:buNone/>
              <a:defRPr sz="1700">
                <a:solidFill>
                  <a:srgbClr val="ABB6FF"/>
                </a:solidFill>
                <a:latin typeface="Proxima Nova"/>
                <a:ea typeface="Proxima Nova"/>
                <a:cs typeface="Proxima Nova"/>
                <a:sym typeface="Proxima Nova"/>
              </a:defRPr>
            </a:lvl2pPr>
            <a:lvl3pPr lvl="2" rtl="0">
              <a:lnSpc>
                <a:spcPct val="100000"/>
              </a:lnSpc>
              <a:spcBef>
                <a:spcPts val="0"/>
              </a:spcBef>
              <a:spcAft>
                <a:spcPts val="0"/>
              </a:spcAft>
              <a:buClr>
                <a:srgbClr val="ABB6FF"/>
              </a:buClr>
              <a:buSzPts val="1700"/>
              <a:buFont typeface="Proxima Nova"/>
              <a:buNone/>
              <a:defRPr sz="1700">
                <a:solidFill>
                  <a:srgbClr val="ABB6FF"/>
                </a:solidFill>
                <a:latin typeface="Proxima Nova"/>
                <a:ea typeface="Proxima Nova"/>
                <a:cs typeface="Proxima Nova"/>
                <a:sym typeface="Proxima Nova"/>
              </a:defRPr>
            </a:lvl3pPr>
            <a:lvl4pPr lvl="3" rtl="0">
              <a:lnSpc>
                <a:spcPct val="100000"/>
              </a:lnSpc>
              <a:spcBef>
                <a:spcPts val="0"/>
              </a:spcBef>
              <a:spcAft>
                <a:spcPts val="0"/>
              </a:spcAft>
              <a:buClr>
                <a:srgbClr val="ABB6FF"/>
              </a:buClr>
              <a:buSzPts val="1700"/>
              <a:buFont typeface="Proxima Nova"/>
              <a:buNone/>
              <a:defRPr sz="1700">
                <a:solidFill>
                  <a:srgbClr val="ABB6FF"/>
                </a:solidFill>
                <a:latin typeface="Proxima Nova"/>
                <a:ea typeface="Proxima Nova"/>
                <a:cs typeface="Proxima Nova"/>
                <a:sym typeface="Proxima Nova"/>
              </a:defRPr>
            </a:lvl4pPr>
            <a:lvl5pPr lvl="4" rtl="0">
              <a:lnSpc>
                <a:spcPct val="100000"/>
              </a:lnSpc>
              <a:spcBef>
                <a:spcPts val="0"/>
              </a:spcBef>
              <a:spcAft>
                <a:spcPts val="0"/>
              </a:spcAft>
              <a:buClr>
                <a:srgbClr val="ABB6FF"/>
              </a:buClr>
              <a:buSzPts val="1700"/>
              <a:buFont typeface="Proxima Nova"/>
              <a:buNone/>
              <a:defRPr sz="1700">
                <a:solidFill>
                  <a:srgbClr val="ABB6FF"/>
                </a:solidFill>
                <a:latin typeface="Proxima Nova"/>
                <a:ea typeface="Proxima Nova"/>
                <a:cs typeface="Proxima Nova"/>
                <a:sym typeface="Proxima Nova"/>
              </a:defRPr>
            </a:lvl5pPr>
            <a:lvl6pPr lvl="5" rtl="0">
              <a:lnSpc>
                <a:spcPct val="100000"/>
              </a:lnSpc>
              <a:spcBef>
                <a:spcPts val="0"/>
              </a:spcBef>
              <a:spcAft>
                <a:spcPts val="0"/>
              </a:spcAft>
              <a:buClr>
                <a:srgbClr val="ABB6FF"/>
              </a:buClr>
              <a:buSzPts val="1700"/>
              <a:buFont typeface="Proxima Nova"/>
              <a:buNone/>
              <a:defRPr sz="1700">
                <a:solidFill>
                  <a:srgbClr val="ABB6FF"/>
                </a:solidFill>
                <a:latin typeface="Proxima Nova"/>
                <a:ea typeface="Proxima Nova"/>
                <a:cs typeface="Proxima Nova"/>
                <a:sym typeface="Proxima Nova"/>
              </a:defRPr>
            </a:lvl6pPr>
            <a:lvl7pPr lvl="6" rtl="0">
              <a:lnSpc>
                <a:spcPct val="100000"/>
              </a:lnSpc>
              <a:spcBef>
                <a:spcPts val="0"/>
              </a:spcBef>
              <a:spcAft>
                <a:spcPts val="0"/>
              </a:spcAft>
              <a:buClr>
                <a:srgbClr val="ABB6FF"/>
              </a:buClr>
              <a:buSzPts val="1700"/>
              <a:buFont typeface="Proxima Nova"/>
              <a:buNone/>
              <a:defRPr sz="1700">
                <a:solidFill>
                  <a:srgbClr val="ABB6FF"/>
                </a:solidFill>
                <a:latin typeface="Proxima Nova"/>
                <a:ea typeface="Proxima Nova"/>
                <a:cs typeface="Proxima Nova"/>
                <a:sym typeface="Proxima Nova"/>
              </a:defRPr>
            </a:lvl7pPr>
            <a:lvl8pPr lvl="7" rtl="0">
              <a:lnSpc>
                <a:spcPct val="100000"/>
              </a:lnSpc>
              <a:spcBef>
                <a:spcPts val="0"/>
              </a:spcBef>
              <a:spcAft>
                <a:spcPts val="0"/>
              </a:spcAft>
              <a:buClr>
                <a:srgbClr val="ABB6FF"/>
              </a:buClr>
              <a:buSzPts val="1700"/>
              <a:buFont typeface="Proxima Nova"/>
              <a:buNone/>
              <a:defRPr sz="1700">
                <a:solidFill>
                  <a:srgbClr val="ABB6FF"/>
                </a:solidFill>
                <a:latin typeface="Proxima Nova"/>
                <a:ea typeface="Proxima Nova"/>
                <a:cs typeface="Proxima Nova"/>
                <a:sym typeface="Proxima Nova"/>
              </a:defRPr>
            </a:lvl8pPr>
            <a:lvl9pPr lvl="8" rtl="0">
              <a:lnSpc>
                <a:spcPct val="100000"/>
              </a:lnSpc>
              <a:spcBef>
                <a:spcPts val="0"/>
              </a:spcBef>
              <a:spcAft>
                <a:spcPts val="0"/>
              </a:spcAft>
              <a:buClr>
                <a:srgbClr val="ABB6FF"/>
              </a:buClr>
              <a:buSzPts val="1700"/>
              <a:buFont typeface="Proxima Nova"/>
              <a:buNone/>
              <a:defRPr sz="1700">
                <a:solidFill>
                  <a:srgbClr val="ABB6FF"/>
                </a:solidFill>
                <a:latin typeface="Proxima Nova"/>
                <a:ea typeface="Proxima Nova"/>
                <a:cs typeface="Proxima Nova"/>
                <a:sym typeface="Proxima Nova"/>
              </a:defRPr>
            </a:lvl9pPr>
          </a:lstStyle>
          <a:p/>
        </p:txBody>
      </p:sp>
      <p:sp>
        <p:nvSpPr>
          <p:cNvPr id="444" name="Google Shape;444;p8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445" name="Google Shape;445;p83"/>
          <p:cNvPicPr preferRelativeResize="0"/>
          <p:nvPr/>
        </p:nvPicPr>
        <p:blipFill>
          <a:blip r:embed="rId3">
            <a:alphaModFix/>
          </a:blip>
          <a:stretch>
            <a:fillRect/>
          </a:stretch>
        </p:blipFill>
        <p:spPr>
          <a:xfrm>
            <a:off x="4906839" y="2022865"/>
            <a:ext cx="3127575" cy="2207150"/>
          </a:xfrm>
          <a:prstGeom prst="rect">
            <a:avLst/>
          </a:prstGeom>
          <a:noFill/>
          <a:ln>
            <a:noFill/>
          </a:ln>
        </p:spPr>
      </p:pic>
      <p:pic>
        <p:nvPicPr>
          <p:cNvPr id="446" name="Google Shape;446;p83"/>
          <p:cNvPicPr preferRelativeResize="0"/>
          <p:nvPr/>
        </p:nvPicPr>
        <p:blipFill>
          <a:blip r:embed="rId4">
            <a:alphaModFix/>
          </a:blip>
          <a:stretch>
            <a:fillRect/>
          </a:stretch>
        </p:blipFill>
        <p:spPr>
          <a:xfrm>
            <a:off x="517650" y="447350"/>
            <a:ext cx="2391525" cy="147875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Page " type="titleOnly">
  <p:cSld name="TITLE_ONLY">
    <p:spTree>
      <p:nvGrpSpPr>
        <p:cNvPr id="447" name="Shape 447"/>
        <p:cNvGrpSpPr/>
        <p:nvPr/>
      </p:nvGrpSpPr>
      <p:grpSpPr>
        <a:xfrm>
          <a:off x="0" y="0"/>
          <a:ext cx="0" cy="0"/>
          <a:chOff x="0" y="0"/>
          <a:chExt cx="0" cy="0"/>
        </a:xfrm>
      </p:grpSpPr>
      <p:pic>
        <p:nvPicPr>
          <p:cNvPr id="448" name="Google Shape;448;p84"/>
          <p:cNvPicPr preferRelativeResize="0"/>
          <p:nvPr/>
        </p:nvPicPr>
        <p:blipFill>
          <a:blip r:embed="rId2">
            <a:alphaModFix/>
          </a:blip>
          <a:stretch>
            <a:fillRect/>
          </a:stretch>
        </p:blipFill>
        <p:spPr>
          <a:xfrm>
            <a:off x="8113453" y="4489275"/>
            <a:ext cx="866700" cy="535900"/>
          </a:xfrm>
          <a:prstGeom prst="rect">
            <a:avLst/>
          </a:prstGeom>
          <a:noFill/>
          <a:ln>
            <a:noFill/>
          </a:ln>
        </p:spPr>
      </p:pic>
      <p:sp>
        <p:nvSpPr>
          <p:cNvPr id="449" name="Google Shape;449;p84"/>
          <p:cNvSpPr txBox="1"/>
          <p:nvPr>
            <p:ph type="title"/>
          </p:nvPr>
        </p:nvSpPr>
        <p:spPr>
          <a:xfrm>
            <a:off x="518125" y="421125"/>
            <a:ext cx="76401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700"/>
              <a:buFont typeface="Proxima Nova Extrabold"/>
              <a:buNone/>
              <a:defRPr sz="2700">
                <a:latin typeface="Proxima Nova Extrabold"/>
                <a:ea typeface="Proxima Nova Extrabold"/>
                <a:cs typeface="Proxima Nova Extrabold"/>
                <a:sym typeface="Proxima Nova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p:cSld name="MAIN_POINT">
    <p:bg>
      <p:bgPr>
        <a:solidFill>
          <a:schemeClr val="dk2"/>
        </a:solidFill>
      </p:bgPr>
    </p:bg>
    <p:spTree>
      <p:nvGrpSpPr>
        <p:cNvPr id="450" name="Shape 450"/>
        <p:cNvGrpSpPr/>
        <p:nvPr/>
      </p:nvGrpSpPr>
      <p:grpSpPr>
        <a:xfrm>
          <a:off x="0" y="0"/>
          <a:ext cx="0" cy="0"/>
          <a:chOff x="0" y="0"/>
          <a:chExt cx="0" cy="0"/>
        </a:xfrm>
      </p:grpSpPr>
      <p:sp>
        <p:nvSpPr>
          <p:cNvPr id="451" name="Google Shape;451;p8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452" name="Google Shape;452;p85"/>
          <p:cNvPicPr preferRelativeResize="0"/>
          <p:nvPr/>
        </p:nvPicPr>
        <p:blipFill>
          <a:blip r:embed="rId2">
            <a:alphaModFix/>
          </a:blip>
          <a:stretch>
            <a:fillRect/>
          </a:stretch>
        </p:blipFill>
        <p:spPr>
          <a:xfrm>
            <a:off x="0" y="0"/>
            <a:ext cx="9144003" cy="5143501"/>
          </a:xfrm>
          <a:prstGeom prst="rect">
            <a:avLst/>
          </a:prstGeom>
          <a:noFill/>
          <a:ln>
            <a:noFill/>
          </a:ln>
        </p:spPr>
      </p:pic>
      <p:sp>
        <p:nvSpPr>
          <p:cNvPr id="453" name="Google Shape;453;p85"/>
          <p:cNvSpPr txBox="1"/>
          <p:nvPr>
            <p:ph type="title"/>
          </p:nvPr>
        </p:nvSpPr>
        <p:spPr>
          <a:xfrm>
            <a:off x="1239075" y="1705050"/>
            <a:ext cx="6435600" cy="13023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3800"/>
              <a:buNone/>
              <a:defRPr sz="3800">
                <a:solidFill>
                  <a:schemeClr val="lt1"/>
                </a:solidFill>
              </a:defRPr>
            </a:lvl1pPr>
            <a:lvl2pPr lvl="1"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2pPr>
            <a:lvl3pPr lvl="2"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3pPr>
            <a:lvl4pPr lvl="3"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4pPr>
            <a:lvl5pPr lvl="4"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5pPr>
            <a:lvl6pPr lvl="5"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6pPr>
            <a:lvl7pPr lvl="6"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7pPr>
            <a:lvl8pPr lvl="7"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8pPr>
            <a:lvl9pPr lvl="8"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p:cSld name="MAIN_POINT_1">
    <p:bg>
      <p:bgPr>
        <a:solidFill>
          <a:schemeClr val="dk2"/>
        </a:solidFill>
      </p:bgPr>
    </p:bg>
    <p:spTree>
      <p:nvGrpSpPr>
        <p:cNvPr id="454" name="Shape 454"/>
        <p:cNvGrpSpPr/>
        <p:nvPr/>
      </p:nvGrpSpPr>
      <p:grpSpPr>
        <a:xfrm>
          <a:off x="0" y="0"/>
          <a:ext cx="0" cy="0"/>
          <a:chOff x="0" y="0"/>
          <a:chExt cx="0" cy="0"/>
        </a:xfrm>
      </p:grpSpPr>
      <p:pic>
        <p:nvPicPr>
          <p:cNvPr id="455" name="Google Shape;455;p86"/>
          <p:cNvPicPr preferRelativeResize="0"/>
          <p:nvPr/>
        </p:nvPicPr>
        <p:blipFill>
          <a:blip r:embed="rId2">
            <a:alphaModFix/>
          </a:blip>
          <a:stretch>
            <a:fillRect/>
          </a:stretch>
        </p:blipFill>
        <p:spPr>
          <a:xfrm>
            <a:off x="-12" y="0"/>
            <a:ext cx="9144033" cy="5143501"/>
          </a:xfrm>
          <a:prstGeom prst="rect">
            <a:avLst/>
          </a:prstGeom>
          <a:noFill/>
          <a:ln>
            <a:noFill/>
          </a:ln>
        </p:spPr>
      </p:pic>
      <p:sp>
        <p:nvSpPr>
          <p:cNvPr id="456" name="Google Shape;456;p8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457" name="Google Shape;457;p86"/>
          <p:cNvSpPr txBox="1"/>
          <p:nvPr>
            <p:ph type="title"/>
          </p:nvPr>
        </p:nvSpPr>
        <p:spPr>
          <a:xfrm>
            <a:off x="1239075" y="1705050"/>
            <a:ext cx="6435600" cy="13023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3800"/>
              <a:buNone/>
              <a:defRPr sz="3800">
                <a:solidFill>
                  <a:schemeClr val="lt1"/>
                </a:solidFill>
              </a:defRPr>
            </a:lvl1pPr>
            <a:lvl2pPr lvl="1"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2pPr>
            <a:lvl3pPr lvl="2"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3pPr>
            <a:lvl4pPr lvl="3"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4pPr>
            <a:lvl5pPr lvl="4"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5pPr>
            <a:lvl6pPr lvl="5"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6pPr>
            <a:lvl7pPr lvl="6"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7pPr>
            <a:lvl8pPr lvl="7"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8pPr>
            <a:lvl9pPr lvl="8"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1">
  <p:cSld name="CUSTOM_4_1_1_1_2_1_1">
    <p:bg>
      <p:bgPr>
        <a:solidFill>
          <a:srgbClr val="FFFFFF"/>
        </a:solidFill>
      </p:bgPr>
    </p:bg>
    <p:spTree>
      <p:nvGrpSpPr>
        <p:cNvPr id="458" name="Shape 458"/>
        <p:cNvGrpSpPr/>
        <p:nvPr/>
      </p:nvGrpSpPr>
      <p:grpSpPr>
        <a:xfrm>
          <a:off x="0" y="0"/>
          <a:ext cx="0" cy="0"/>
          <a:chOff x="0" y="0"/>
          <a:chExt cx="0" cy="0"/>
        </a:xfrm>
      </p:grpSpPr>
      <p:sp>
        <p:nvSpPr>
          <p:cNvPr id="459" name="Google Shape;459;p87"/>
          <p:cNvSpPr/>
          <p:nvPr/>
        </p:nvSpPr>
        <p:spPr>
          <a:xfrm>
            <a:off x="4572000" y="0"/>
            <a:ext cx="4572000" cy="51435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87"/>
          <p:cNvSpPr txBox="1"/>
          <p:nvPr>
            <p:ph type="title"/>
          </p:nvPr>
        </p:nvSpPr>
        <p:spPr>
          <a:xfrm>
            <a:off x="387250" y="2034300"/>
            <a:ext cx="3801600" cy="1074900"/>
          </a:xfrm>
          <a:prstGeom prst="rect">
            <a:avLst/>
          </a:prstGeom>
        </p:spPr>
        <p:txBody>
          <a:bodyPr anchorCtr="0" anchor="t" bIns="91425" lIns="91425" spcFirstLastPara="1" rIns="91425" wrap="square" tIns="91425">
            <a:normAutofit/>
          </a:bodyPr>
          <a:lstStyle>
            <a:lvl1pPr lvl="0" rtl="0">
              <a:spcBef>
                <a:spcPts val="0"/>
              </a:spcBef>
              <a:spcAft>
                <a:spcPts val="0"/>
              </a:spcAft>
              <a:buNone/>
              <a:defRPr>
                <a:latin typeface="Proxima Nova Semibold"/>
                <a:ea typeface="Proxima Nova Semibold"/>
                <a:cs typeface="Proxima Nova Semibold"/>
                <a:sym typeface="Proxima Nova Semibold"/>
              </a:defRPr>
            </a:lvl1pPr>
            <a:lvl2pPr lvl="1" rtl="0">
              <a:spcBef>
                <a:spcPts val="0"/>
              </a:spcBef>
              <a:spcAft>
                <a:spcPts val="0"/>
              </a:spcAft>
              <a:buNone/>
              <a:defRPr>
                <a:solidFill>
                  <a:schemeClr val="accent2"/>
                </a:solidFill>
              </a:defRPr>
            </a:lvl2pPr>
            <a:lvl3pPr lvl="2" rtl="0">
              <a:spcBef>
                <a:spcPts val="0"/>
              </a:spcBef>
              <a:spcAft>
                <a:spcPts val="0"/>
              </a:spcAft>
              <a:buNone/>
              <a:defRPr>
                <a:solidFill>
                  <a:schemeClr val="accent2"/>
                </a:solidFill>
              </a:defRPr>
            </a:lvl3pPr>
            <a:lvl4pPr lvl="3" rtl="0">
              <a:spcBef>
                <a:spcPts val="0"/>
              </a:spcBef>
              <a:spcAft>
                <a:spcPts val="0"/>
              </a:spcAft>
              <a:buNone/>
              <a:defRPr>
                <a:solidFill>
                  <a:schemeClr val="accent2"/>
                </a:solidFill>
              </a:defRPr>
            </a:lvl4pPr>
            <a:lvl5pPr lvl="4" rtl="0">
              <a:spcBef>
                <a:spcPts val="0"/>
              </a:spcBef>
              <a:spcAft>
                <a:spcPts val="0"/>
              </a:spcAft>
              <a:buNone/>
              <a:defRPr>
                <a:solidFill>
                  <a:schemeClr val="accent2"/>
                </a:solidFill>
              </a:defRPr>
            </a:lvl5pPr>
            <a:lvl6pPr lvl="5" rtl="0">
              <a:spcBef>
                <a:spcPts val="0"/>
              </a:spcBef>
              <a:spcAft>
                <a:spcPts val="0"/>
              </a:spcAft>
              <a:buNone/>
              <a:defRPr>
                <a:solidFill>
                  <a:schemeClr val="accent2"/>
                </a:solidFill>
              </a:defRPr>
            </a:lvl6pPr>
            <a:lvl7pPr lvl="6" rtl="0">
              <a:spcBef>
                <a:spcPts val="0"/>
              </a:spcBef>
              <a:spcAft>
                <a:spcPts val="0"/>
              </a:spcAft>
              <a:buNone/>
              <a:defRPr>
                <a:solidFill>
                  <a:schemeClr val="accent2"/>
                </a:solidFill>
              </a:defRPr>
            </a:lvl7pPr>
            <a:lvl8pPr lvl="7" rtl="0">
              <a:spcBef>
                <a:spcPts val="0"/>
              </a:spcBef>
              <a:spcAft>
                <a:spcPts val="0"/>
              </a:spcAft>
              <a:buNone/>
              <a:defRPr>
                <a:solidFill>
                  <a:schemeClr val="accent2"/>
                </a:solidFill>
              </a:defRPr>
            </a:lvl8pPr>
            <a:lvl9pPr lvl="8" rtl="0">
              <a:spcBef>
                <a:spcPts val="0"/>
              </a:spcBef>
              <a:spcAft>
                <a:spcPts val="0"/>
              </a:spcAft>
              <a:buNone/>
              <a:defRPr>
                <a:solidFill>
                  <a:schemeClr val="accent2"/>
                </a:solidFill>
              </a:defRPr>
            </a:lvl9pPr>
          </a:lstStyle>
          <a:p/>
        </p:txBody>
      </p:sp>
      <p:sp>
        <p:nvSpPr>
          <p:cNvPr id="461" name="Google Shape;461;p87"/>
          <p:cNvSpPr txBox="1"/>
          <p:nvPr>
            <p:ph idx="1" type="body"/>
          </p:nvPr>
        </p:nvSpPr>
        <p:spPr>
          <a:xfrm>
            <a:off x="4992900" y="757950"/>
            <a:ext cx="3730200" cy="36276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Font typeface="Proxima Nova"/>
              <a:buChar char="●"/>
              <a:defRPr>
                <a:solidFill>
                  <a:schemeClr val="lt1"/>
                </a:solidFill>
                <a:latin typeface="Proxima Nova"/>
                <a:ea typeface="Proxima Nova"/>
                <a:cs typeface="Proxima Nova"/>
                <a:sym typeface="Proxima Nova"/>
              </a:defRPr>
            </a:lvl1pPr>
            <a:lvl2pPr indent="-317500" lvl="1" marL="9144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2pPr>
            <a:lvl3pPr indent="-317500" lvl="2" marL="13716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3pPr>
            <a:lvl4pPr indent="-317500" lvl="3" marL="18288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4pPr>
            <a:lvl5pPr indent="-317500" lvl="4" marL="22860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5pPr>
            <a:lvl6pPr indent="-317500" lvl="5" marL="27432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6pPr>
            <a:lvl7pPr indent="-317500" lvl="6" marL="32004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7pPr>
            <a:lvl8pPr indent="-317500" lvl="7" marL="36576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8pPr>
            <a:lvl9pPr indent="-317500" lvl="8" marL="41148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9pPr>
          </a:lstStyle>
          <a:p/>
        </p:txBody>
      </p:sp>
      <p:pic>
        <p:nvPicPr>
          <p:cNvPr id="462" name="Google Shape;462;p87"/>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2">
  <p:cSld name="CUSTOM_4_1_1_1_2_1_1_1">
    <p:bg>
      <p:bgPr>
        <a:solidFill>
          <a:srgbClr val="FFFFFF"/>
        </a:solidFill>
      </p:bgPr>
    </p:bg>
    <p:spTree>
      <p:nvGrpSpPr>
        <p:cNvPr id="463" name="Shape 463"/>
        <p:cNvGrpSpPr/>
        <p:nvPr/>
      </p:nvGrpSpPr>
      <p:grpSpPr>
        <a:xfrm>
          <a:off x="0" y="0"/>
          <a:ext cx="0" cy="0"/>
          <a:chOff x="0" y="0"/>
          <a:chExt cx="0" cy="0"/>
        </a:xfrm>
      </p:grpSpPr>
      <p:sp>
        <p:nvSpPr>
          <p:cNvPr id="464" name="Google Shape;464;p88"/>
          <p:cNvSpPr/>
          <p:nvPr/>
        </p:nvSpPr>
        <p:spPr>
          <a:xfrm>
            <a:off x="5248675" y="0"/>
            <a:ext cx="3895200" cy="51435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88"/>
          <p:cNvSpPr txBox="1"/>
          <p:nvPr>
            <p:ph type="title"/>
          </p:nvPr>
        </p:nvSpPr>
        <p:spPr>
          <a:xfrm>
            <a:off x="387250" y="2034300"/>
            <a:ext cx="3801600" cy="1074900"/>
          </a:xfrm>
          <a:prstGeom prst="rect">
            <a:avLst/>
          </a:prstGeom>
        </p:spPr>
        <p:txBody>
          <a:bodyPr anchorCtr="0" anchor="t" bIns="91425" lIns="91425" spcFirstLastPara="1" rIns="91425" wrap="square" tIns="91425">
            <a:normAutofit/>
          </a:bodyPr>
          <a:lstStyle>
            <a:lvl1pPr lvl="0" rtl="0">
              <a:spcBef>
                <a:spcPts val="0"/>
              </a:spcBef>
              <a:spcAft>
                <a:spcPts val="0"/>
              </a:spcAft>
              <a:buNone/>
              <a:defRPr>
                <a:latin typeface="Proxima Nova Semibold"/>
                <a:ea typeface="Proxima Nova Semibold"/>
                <a:cs typeface="Proxima Nova Semibold"/>
                <a:sym typeface="Proxima Nova Semibold"/>
              </a:defRPr>
            </a:lvl1pPr>
            <a:lvl2pPr lvl="1" rtl="0">
              <a:spcBef>
                <a:spcPts val="0"/>
              </a:spcBef>
              <a:spcAft>
                <a:spcPts val="0"/>
              </a:spcAft>
              <a:buNone/>
              <a:defRPr>
                <a:solidFill>
                  <a:schemeClr val="accent2"/>
                </a:solidFill>
              </a:defRPr>
            </a:lvl2pPr>
            <a:lvl3pPr lvl="2" rtl="0">
              <a:spcBef>
                <a:spcPts val="0"/>
              </a:spcBef>
              <a:spcAft>
                <a:spcPts val="0"/>
              </a:spcAft>
              <a:buNone/>
              <a:defRPr>
                <a:solidFill>
                  <a:schemeClr val="accent2"/>
                </a:solidFill>
              </a:defRPr>
            </a:lvl3pPr>
            <a:lvl4pPr lvl="3" rtl="0">
              <a:spcBef>
                <a:spcPts val="0"/>
              </a:spcBef>
              <a:spcAft>
                <a:spcPts val="0"/>
              </a:spcAft>
              <a:buNone/>
              <a:defRPr>
                <a:solidFill>
                  <a:schemeClr val="accent2"/>
                </a:solidFill>
              </a:defRPr>
            </a:lvl4pPr>
            <a:lvl5pPr lvl="4" rtl="0">
              <a:spcBef>
                <a:spcPts val="0"/>
              </a:spcBef>
              <a:spcAft>
                <a:spcPts val="0"/>
              </a:spcAft>
              <a:buNone/>
              <a:defRPr>
                <a:solidFill>
                  <a:schemeClr val="accent2"/>
                </a:solidFill>
              </a:defRPr>
            </a:lvl5pPr>
            <a:lvl6pPr lvl="5" rtl="0">
              <a:spcBef>
                <a:spcPts val="0"/>
              </a:spcBef>
              <a:spcAft>
                <a:spcPts val="0"/>
              </a:spcAft>
              <a:buNone/>
              <a:defRPr>
                <a:solidFill>
                  <a:schemeClr val="accent2"/>
                </a:solidFill>
              </a:defRPr>
            </a:lvl6pPr>
            <a:lvl7pPr lvl="6" rtl="0">
              <a:spcBef>
                <a:spcPts val="0"/>
              </a:spcBef>
              <a:spcAft>
                <a:spcPts val="0"/>
              </a:spcAft>
              <a:buNone/>
              <a:defRPr>
                <a:solidFill>
                  <a:schemeClr val="accent2"/>
                </a:solidFill>
              </a:defRPr>
            </a:lvl7pPr>
            <a:lvl8pPr lvl="7" rtl="0">
              <a:spcBef>
                <a:spcPts val="0"/>
              </a:spcBef>
              <a:spcAft>
                <a:spcPts val="0"/>
              </a:spcAft>
              <a:buNone/>
              <a:defRPr>
                <a:solidFill>
                  <a:schemeClr val="accent2"/>
                </a:solidFill>
              </a:defRPr>
            </a:lvl8pPr>
            <a:lvl9pPr lvl="8" rtl="0">
              <a:spcBef>
                <a:spcPts val="0"/>
              </a:spcBef>
              <a:spcAft>
                <a:spcPts val="0"/>
              </a:spcAft>
              <a:buNone/>
              <a:defRPr>
                <a:solidFill>
                  <a:schemeClr val="accent2"/>
                </a:solidFill>
              </a:defRPr>
            </a:lvl9pPr>
          </a:lstStyle>
          <a:p/>
        </p:txBody>
      </p:sp>
      <p:sp>
        <p:nvSpPr>
          <p:cNvPr id="466" name="Google Shape;466;p88"/>
          <p:cNvSpPr txBox="1"/>
          <p:nvPr>
            <p:ph idx="1" type="body"/>
          </p:nvPr>
        </p:nvSpPr>
        <p:spPr>
          <a:xfrm>
            <a:off x="4992900" y="757950"/>
            <a:ext cx="3730200" cy="36276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Font typeface="Proxima Nova"/>
              <a:buChar char="●"/>
              <a:defRPr>
                <a:solidFill>
                  <a:schemeClr val="lt1"/>
                </a:solidFill>
                <a:latin typeface="Proxima Nova"/>
                <a:ea typeface="Proxima Nova"/>
                <a:cs typeface="Proxima Nova"/>
                <a:sym typeface="Proxima Nova"/>
              </a:defRPr>
            </a:lvl1pPr>
            <a:lvl2pPr indent="-317500" lvl="1" marL="9144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2pPr>
            <a:lvl3pPr indent="-317500" lvl="2" marL="13716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3pPr>
            <a:lvl4pPr indent="-317500" lvl="3" marL="18288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4pPr>
            <a:lvl5pPr indent="-317500" lvl="4" marL="22860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5pPr>
            <a:lvl6pPr indent="-317500" lvl="5" marL="27432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6pPr>
            <a:lvl7pPr indent="-317500" lvl="6" marL="32004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7pPr>
            <a:lvl8pPr indent="-317500" lvl="7" marL="36576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8pPr>
            <a:lvl9pPr indent="-317500" lvl="8" marL="41148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9pPr>
          </a:lstStyle>
          <a:p/>
        </p:txBody>
      </p:sp>
      <p:pic>
        <p:nvPicPr>
          <p:cNvPr id="467" name="Google Shape;467;p88"/>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vy with Logo">
  <p:cSld name="CUSTOM_4_1_1_1_2">
    <p:bg>
      <p:bgPr>
        <a:solidFill>
          <a:schemeClr val="dk2"/>
        </a:solidFill>
      </p:bgPr>
    </p:bg>
    <p:spTree>
      <p:nvGrpSpPr>
        <p:cNvPr id="468" name="Shape 468"/>
        <p:cNvGrpSpPr/>
        <p:nvPr/>
      </p:nvGrpSpPr>
      <p:grpSpPr>
        <a:xfrm>
          <a:off x="0" y="0"/>
          <a:ext cx="0" cy="0"/>
          <a:chOff x="0" y="0"/>
          <a:chExt cx="0" cy="0"/>
        </a:xfrm>
      </p:grpSpPr>
      <p:pic>
        <p:nvPicPr>
          <p:cNvPr id="469" name="Google Shape;469;p89"/>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vy With Logo">
  <p:cSld name="CUSTOM_4_1_1_1_2_1">
    <p:bg>
      <p:bgPr>
        <a:solidFill>
          <a:schemeClr val="dk2"/>
        </a:solidFill>
      </p:bgPr>
    </p:bg>
    <p:spTree>
      <p:nvGrpSpPr>
        <p:cNvPr id="470" name="Shape 470"/>
        <p:cNvGrpSpPr/>
        <p:nvPr/>
      </p:nvGrpSpPr>
      <p:grpSpPr>
        <a:xfrm>
          <a:off x="0" y="0"/>
          <a:ext cx="0" cy="0"/>
          <a:chOff x="0" y="0"/>
          <a:chExt cx="0" cy="0"/>
        </a:xfrm>
      </p:grpSpPr>
      <p:pic>
        <p:nvPicPr>
          <p:cNvPr id="471" name="Google Shape;471;p90"/>
          <p:cNvPicPr preferRelativeResize="0"/>
          <p:nvPr/>
        </p:nvPicPr>
        <p:blipFill>
          <a:blip r:embed="rId2">
            <a:alphaModFix/>
          </a:blip>
          <a:stretch>
            <a:fillRect/>
          </a:stretch>
        </p:blipFill>
        <p:spPr>
          <a:xfrm>
            <a:off x="8113453" y="4489275"/>
            <a:ext cx="866700" cy="535900"/>
          </a:xfrm>
          <a:prstGeom prst="rect">
            <a:avLst/>
          </a:prstGeom>
          <a:noFill/>
          <a:ln>
            <a:noFill/>
          </a:ln>
        </p:spPr>
      </p:pic>
      <p:sp>
        <p:nvSpPr>
          <p:cNvPr id="472" name="Google Shape;472;p90"/>
          <p:cNvSpPr txBox="1"/>
          <p:nvPr>
            <p:ph type="title"/>
          </p:nvPr>
        </p:nvSpPr>
        <p:spPr>
          <a:xfrm>
            <a:off x="518125" y="421125"/>
            <a:ext cx="76401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700"/>
              <a:buFont typeface="Proxima Nova Extrabold"/>
              <a:buNone/>
              <a:defRPr sz="2700">
                <a:solidFill>
                  <a:schemeClr val="lt1"/>
                </a:solidFill>
                <a:latin typeface="Proxima Nova Extrabold"/>
                <a:ea typeface="Proxima Nova Extrabold"/>
                <a:cs typeface="Proxima Nova Extrabold"/>
                <a:sym typeface="Proxima Nova Extrabold"/>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12">
    <p:bg>
      <p:bgPr>
        <a:solidFill>
          <a:schemeClr val="dk2"/>
        </a:solidFill>
      </p:bgPr>
    </p:bg>
    <p:spTree>
      <p:nvGrpSpPr>
        <p:cNvPr id="473" name="Shape 473"/>
        <p:cNvGrpSpPr/>
        <p:nvPr/>
      </p:nvGrpSpPr>
      <p:grpSpPr>
        <a:xfrm>
          <a:off x="0" y="0"/>
          <a:ext cx="0" cy="0"/>
          <a:chOff x="0" y="0"/>
          <a:chExt cx="0" cy="0"/>
        </a:xfrm>
      </p:grpSpPr>
      <p:sp>
        <p:nvSpPr>
          <p:cNvPr id="474" name="Google Shape;474;p91"/>
          <p:cNvSpPr/>
          <p:nvPr/>
        </p:nvSpPr>
        <p:spPr>
          <a:xfrm>
            <a:off x="3208694" y="3024800"/>
            <a:ext cx="2615400" cy="1514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91"/>
          <p:cNvSpPr/>
          <p:nvPr/>
        </p:nvSpPr>
        <p:spPr>
          <a:xfrm>
            <a:off x="590200" y="1500800"/>
            <a:ext cx="2615400" cy="1514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91"/>
          <p:cNvSpPr/>
          <p:nvPr/>
        </p:nvSpPr>
        <p:spPr>
          <a:xfrm>
            <a:off x="3208694" y="1500800"/>
            <a:ext cx="2615400" cy="1514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91"/>
          <p:cNvSpPr/>
          <p:nvPr/>
        </p:nvSpPr>
        <p:spPr>
          <a:xfrm>
            <a:off x="5807924" y="3024800"/>
            <a:ext cx="2615400" cy="1514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91"/>
          <p:cNvSpPr/>
          <p:nvPr/>
        </p:nvSpPr>
        <p:spPr>
          <a:xfrm>
            <a:off x="5807924" y="1500800"/>
            <a:ext cx="2615400" cy="1514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91"/>
          <p:cNvSpPr/>
          <p:nvPr/>
        </p:nvSpPr>
        <p:spPr>
          <a:xfrm>
            <a:off x="590200" y="3024800"/>
            <a:ext cx="2615400" cy="1514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91"/>
          <p:cNvSpPr txBox="1"/>
          <p:nvPr>
            <p:ph type="title"/>
          </p:nvPr>
        </p:nvSpPr>
        <p:spPr>
          <a:xfrm>
            <a:off x="518125" y="421125"/>
            <a:ext cx="76401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700"/>
              <a:buFont typeface="Proxima Nova Extrabold"/>
              <a:buNone/>
              <a:defRPr sz="2700">
                <a:solidFill>
                  <a:schemeClr val="lt1"/>
                </a:solidFill>
                <a:latin typeface="Proxima Nova Extrabold"/>
                <a:ea typeface="Proxima Nova Extrabold"/>
                <a:cs typeface="Proxima Nova Extrabold"/>
                <a:sym typeface="Proxima Nova Extrabold"/>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481" name="Google Shape;481;p91"/>
          <p:cNvSpPr txBox="1"/>
          <p:nvPr>
            <p:ph idx="1" type="subTitle"/>
          </p:nvPr>
        </p:nvSpPr>
        <p:spPr>
          <a:xfrm>
            <a:off x="518125" y="848950"/>
            <a:ext cx="2561100" cy="284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1100"/>
              <a:buNone/>
              <a:defRPr sz="11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82" name="Google Shape;482;p91"/>
          <p:cNvSpPr txBox="1"/>
          <p:nvPr>
            <p:ph idx="2" type="subTitle"/>
          </p:nvPr>
        </p:nvSpPr>
        <p:spPr>
          <a:xfrm>
            <a:off x="1415500" y="1754463"/>
            <a:ext cx="1790100" cy="4971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1"/>
              </a:buClr>
              <a:buSzPts val="1400"/>
              <a:buFont typeface="Proxima Nova Extrabold"/>
              <a:buNone/>
              <a:defRPr sz="1400">
                <a:solidFill>
                  <a:schemeClr val="dk1"/>
                </a:solidFill>
                <a:highlight>
                  <a:schemeClr val="accent2"/>
                </a:highlight>
                <a:latin typeface="Proxima Nova Extrabold"/>
                <a:ea typeface="Proxima Nova Extrabold"/>
                <a:cs typeface="Proxima Nova Extrabold"/>
                <a:sym typeface="Proxima Nova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83" name="Google Shape;483;p91"/>
          <p:cNvSpPr txBox="1"/>
          <p:nvPr>
            <p:ph idx="3" type="body"/>
          </p:nvPr>
        </p:nvSpPr>
        <p:spPr>
          <a:xfrm>
            <a:off x="1464525" y="2236550"/>
            <a:ext cx="1522200" cy="778500"/>
          </a:xfrm>
          <a:prstGeom prst="rect">
            <a:avLst/>
          </a:prstGeom>
          <a:noFill/>
        </p:spPr>
        <p:txBody>
          <a:bodyPr anchorCtr="0" anchor="t" bIns="91425" lIns="91425" spcFirstLastPara="1" rIns="91425" wrap="square" tIns="91425">
            <a:normAutofit/>
          </a:bodyPr>
          <a:lstStyle>
            <a:lvl1pPr indent="-285750" lvl="0" marL="457200" rtl="0">
              <a:spcBef>
                <a:spcPts val="0"/>
              </a:spcBef>
              <a:spcAft>
                <a:spcPts val="0"/>
              </a:spcAft>
              <a:buClr>
                <a:schemeClr val="lt1"/>
              </a:buClr>
              <a:buSzPts val="900"/>
              <a:buChar char="●"/>
              <a:defRPr sz="900">
                <a:solidFill>
                  <a:schemeClr val="lt1"/>
                </a:solidFill>
              </a:defRPr>
            </a:lvl1pPr>
            <a:lvl2pPr indent="-285750" lvl="1" marL="914400" rtl="0">
              <a:spcBef>
                <a:spcPts val="0"/>
              </a:spcBef>
              <a:spcAft>
                <a:spcPts val="0"/>
              </a:spcAft>
              <a:buClr>
                <a:schemeClr val="lt1"/>
              </a:buClr>
              <a:buSzPts val="900"/>
              <a:buChar char="○"/>
              <a:defRPr sz="900">
                <a:solidFill>
                  <a:schemeClr val="lt1"/>
                </a:solidFill>
              </a:defRPr>
            </a:lvl2pPr>
            <a:lvl3pPr indent="-285750" lvl="2" marL="1371600" rtl="0">
              <a:spcBef>
                <a:spcPts val="0"/>
              </a:spcBef>
              <a:spcAft>
                <a:spcPts val="0"/>
              </a:spcAft>
              <a:buClr>
                <a:schemeClr val="lt1"/>
              </a:buClr>
              <a:buSzPts val="900"/>
              <a:buChar char="■"/>
              <a:defRPr sz="900">
                <a:solidFill>
                  <a:schemeClr val="lt1"/>
                </a:solidFill>
              </a:defRPr>
            </a:lvl3pPr>
            <a:lvl4pPr indent="-285750" lvl="3" marL="1828800" rtl="0">
              <a:spcBef>
                <a:spcPts val="0"/>
              </a:spcBef>
              <a:spcAft>
                <a:spcPts val="0"/>
              </a:spcAft>
              <a:buClr>
                <a:schemeClr val="lt1"/>
              </a:buClr>
              <a:buSzPts val="900"/>
              <a:buChar char="●"/>
              <a:defRPr sz="900">
                <a:solidFill>
                  <a:schemeClr val="lt1"/>
                </a:solidFill>
              </a:defRPr>
            </a:lvl4pPr>
            <a:lvl5pPr indent="-285750" lvl="4" marL="2286000" rtl="0">
              <a:spcBef>
                <a:spcPts val="0"/>
              </a:spcBef>
              <a:spcAft>
                <a:spcPts val="0"/>
              </a:spcAft>
              <a:buClr>
                <a:schemeClr val="lt1"/>
              </a:buClr>
              <a:buSzPts val="900"/>
              <a:buChar char="○"/>
              <a:defRPr sz="900">
                <a:solidFill>
                  <a:schemeClr val="lt1"/>
                </a:solidFill>
              </a:defRPr>
            </a:lvl5pPr>
            <a:lvl6pPr indent="-285750" lvl="5" marL="2743200" rtl="0">
              <a:spcBef>
                <a:spcPts val="0"/>
              </a:spcBef>
              <a:spcAft>
                <a:spcPts val="0"/>
              </a:spcAft>
              <a:buClr>
                <a:schemeClr val="lt1"/>
              </a:buClr>
              <a:buSzPts val="900"/>
              <a:buChar char="■"/>
              <a:defRPr sz="900">
                <a:solidFill>
                  <a:schemeClr val="lt1"/>
                </a:solidFill>
              </a:defRPr>
            </a:lvl6pPr>
            <a:lvl7pPr indent="-285750" lvl="6" marL="3200400" rtl="0">
              <a:spcBef>
                <a:spcPts val="0"/>
              </a:spcBef>
              <a:spcAft>
                <a:spcPts val="0"/>
              </a:spcAft>
              <a:buClr>
                <a:schemeClr val="lt1"/>
              </a:buClr>
              <a:buSzPts val="900"/>
              <a:buChar char="●"/>
              <a:defRPr sz="900">
                <a:solidFill>
                  <a:schemeClr val="lt1"/>
                </a:solidFill>
              </a:defRPr>
            </a:lvl7pPr>
            <a:lvl8pPr indent="-285750" lvl="7" marL="3657600" rtl="0">
              <a:spcBef>
                <a:spcPts val="0"/>
              </a:spcBef>
              <a:spcAft>
                <a:spcPts val="0"/>
              </a:spcAft>
              <a:buClr>
                <a:schemeClr val="lt1"/>
              </a:buClr>
              <a:buSzPts val="900"/>
              <a:buChar char="○"/>
              <a:defRPr sz="900">
                <a:solidFill>
                  <a:schemeClr val="lt1"/>
                </a:solidFill>
              </a:defRPr>
            </a:lvl8pPr>
            <a:lvl9pPr indent="-285750" lvl="8" marL="4114800" rtl="0">
              <a:spcBef>
                <a:spcPts val="0"/>
              </a:spcBef>
              <a:spcAft>
                <a:spcPts val="0"/>
              </a:spcAft>
              <a:buClr>
                <a:schemeClr val="lt1"/>
              </a:buClr>
              <a:buSzPts val="900"/>
              <a:buChar char="■"/>
              <a:defRPr sz="900">
                <a:solidFill>
                  <a:schemeClr val="lt1"/>
                </a:solidFill>
              </a:defRPr>
            </a:lvl9pPr>
          </a:lstStyle>
          <a:p/>
        </p:txBody>
      </p:sp>
      <p:sp>
        <p:nvSpPr>
          <p:cNvPr id="484" name="Google Shape;484;p91"/>
          <p:cNvSpPr txBox="1"/>
          <p:nvPr>
            <p:ph idx="4" type="subTitle"/>
          </p:nvPr>
        </p:nvSpPr>
        <p:spPr>
          <a:xfrm>
            <a:off x="1415500" y="3288688"/>
            <a:ext cx="1790100" cy="4971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1"/>
              </a:buClr>
              <a:buSzPts val="1400"/>
              <a:buFont typeface="Proxima Nova Extrabold"/>
              <a:buNone/>
              <a:defRPr sz="1400">
                <a:solidFill>
                  <a:schemeClr val="dk1"/>
                </a:solidFill>
                <a:highlight>
                  <a:schemeClr val="accent2"/>
                </a:highlight>
                <a:latin typeface="Proxima Nova Extrabold"/>
                <a:ea typeface="Proxima Nova Extrabold"/>
                <a:cs typeface="Proxima Nova Extrabold"/>
                <a:sym typeface="Proxima Nova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85" name="Google Shape;485;p91"/>
          <p:cNvSpPr txBox="1"/>
          <p:nvPr>
            <p:ph idx="5" type="body"/>
          </p:nvPr>
        </p:nvSpPr>
        <p:spPr>
          <a:xfrm>
            <a:off x="1464525" y="3770775"/>
            <a:ext cx="1522200" cy="778500"/>
          </a:xfrm>
          <a:prstGeom prst="rect">
            <a:avLst/>
          </a:prstGeom>
          <a:noFill/>
        </p:spPr>
        <p:txBody>
          <a:bodyPr anchorCtr="0" anchor="t" bIns="91425" lIns="91425" spcFirstLastPara="1" rIns="91425" wrap="square" tIns="91425">
            <a:normAutofit/>
          </a:bodyPr>
          <a:lstStyle>
            <a:lvl1pPr indent="-285750" lvl="0" marL="457200" rtl="0">
              <a:spcBef>
                <a:spcPts val="0"/>
              </a:spcBef>
              <a:spcAft>
                <a:spcPts val="0"/>
              </a:spcAft>
              <a:buClr>
                <a:schemeClr val="lt1"/>
              </a:buClr>
              <a:buSzPts val="900"/>
              <a:buChar char="●"/>
              <a:defRPr sz="900">
                <a:solidFill>
                  <a:schemeClr val="lt1"/>
                </a:solidFill>
              </a:defRPr>
            </a:lvl1pPr>
            <a:lvl2pPr indent="-285750" lvl="1" marL="914400" rtl="0">
              <a:spcBef>
                <a:spcPts val="0"/>
              </a:spcBef>
              <a:spcAft>
                <a:spcPts val="0"/>
              </a:spcAft>
              <a:buClr>
                <a:schemeClr val="lt1"/>
              </a:buClr>
              <a:buSzPts val="900"/>
              <a:buChar char="○"/>
              <a:defRPr sz="900">
                <a:solidFill>
                  <a:schemeClr val="lt1"/>
                </a:solidFill>
              </a:defRPr>
            </a:lvl2pPr>
            <a:lvl3pPr indent="-285750" lvl="2" marL="1371600" rtl="0">
              <a:spcBef>
                <a:spcPts val="0"/>
              </a:spcBef>
              <a:spcAft>
                <a:spcPts val="0"/>
              </a:spcAft>
              <a:buClr>
                <a:schemeClr val="lt1"/>
              </a:buClr>
              <a:buSzPts val="900"/>
              <a:buChar char="■"/>
              <a:defRPr sz="900">
                <a:solidFill>
                  <a:schemeClr val="lt1"/>
                </a:solidFill>
              </a:defRPr>
            </a:lvl3pPr>
            <a:lvl4pPr indent="-285750" lvl="3" marL="1828800" rtl="0">
              <a:spcBef>
                <a:spcPts val="0"/>
              </a:spcBef>
              <a:spcAft>
                <a:spcPts val="0"/>
              </a:spcAft>
              <a:buClr>
                <a:schemeClr val="lt1"/>
              </a:buClr>
              <a:buSzPts val="900"/>
              <a:buChar char="●"/>
              <a:defRPr sz="900">
                <a:solidFill>
                  <a:schemeClr val="lt1"/>
                </a:solidFill>
              </a:defRPr>
            </a:lvl4pPr>
            <a:lvl5pPr indent="-285750" lvl="4" marL="2286000" rtl="0">
              <a:spcBef>
                <a:spcPts val="0"/>
              </a:spcBef>
              <a:spcAft>
                <a:spcPts val="0"/>
              </a:spcAft>
              <a:buClr>
                <a:schemeClr val="lt1"/>
              </a:buClr>
              <a:buSzPts val="900"/>
              <a:buChar char="○"/>
              <a:defRPr sz="900">
                <a:solidFill>
                  <a:schemeClr val="lt1"/>
                </a:solidFill>
              </a:defRPr>
            </a:lvl5pPr>
            <a:lvl6pPr indent="-285750" lvl="5" marL="2743200" rtl="0">
              <a:spcBef>
                <a:spcPts val="0"/>
              </a:spcBef>
              <a:spcAft>
                <a:spcPts val="0"/>
              </a:spcAft>
              <a:buClr>
                <a:schemeClr val="lt1"/>
              </a:buClr>
              <a:buSzPts val="900"/>
              <a:buChar char="■"/>
              <a:defRPr sz="900">
                <a:solidFill>
                  <a:schemeClr val="lt1"/>
                </a:solidFill>
              </a:defRPr>
            </a:lvl6pPr>
            <a:lvl7pPr indent="-285750" lvl="6" marL="3200400" rtl="0">
              <a:spcBef>
                <a:spcPts val="0"/>
              </a:spcBef>
              <a:spcAft>
                <a:spcPts val="0"/>
              </a:spcAft>
              <a:buClr>
                <a:schemeClr val="lt1"/>
              </a:buClr>
              <a:buSzPts val="900"/>
              <a:buChar char="●"/>
              <a:defRPr sz="900">
                <a:solidFill>
                  <a:schemeClr val="lt1"/>
                </a:solidFill>
              </a:defRPr>
            </a:lvl7pPr>
            <a:lvl8pPr indent="-285750" lvl="7" marL="3657600" rtl="0">
              <a:spcBef>
                <a:spcPts val="0"/>
              </a:spcBef>
              <a:spcAft>
                <a:spcPts val="0"/>
              </a:spcAft>
              <a:buClr>
                <a:schemeClr val="lt1"/>
              </a:buClr>
              <a:buSzPts val="900"/>
              <a:buChar char="○"/>
              <a:defRPr sz="900">
                <a:solidFill>
                  <a:schemeClr val="lt1"/>
                </a:solidFill>
              </a:defRPr>
            </a:lvl8pPr>
            <a:lvl9pPr indent="-285750" lvl="8" marL="4114800" rtl="0">
              <a:spcBef>
                <a:spcPts val="0"/>
              </a:spcBef>
              <a:spcAft>
                <a:spcPts val="0"/>
              </a:spcAft>
              <a:buClr>
                <a:schemeClr val="lt1"/>
              </a:buClr>
              <a:buSzPts val="900"/>
              <a:buChar char="■"/>
              <a:defRPr sz="900">
                <a:solidFill>
                  <a:schemeClr val="lt1"/>
                </a:solidFill>
              </a:defRPr>
            </a:lvl9pPr>
          </a:lstStyle>
          <a:p/>
        </p:txBody>
      </p:sp>
      <p:sp>
        <p:nvSpPr>
          <p:cNvPr id="486" name="Google Shape;486;p91"/>
          <p:cNvSpPr txBox="1"/>
          <p:nvPr>
            <p:ph idx="6" type="subTitle"/>
          </p:nvPr>
        </p:nvSpPr>
        <p:spPr>
          <a:xfrm>
            <a:off x="4023675" y="1754463"/>
            <a:ext cx="1790100" cy="4971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1"/>
              </a:buClr>
              <a:buSzPts val="1400"/>
              <a:buFont typeface="Proxima Nova Extrabold"/>
              <a:buNone/>
              <a:defRPr sz="1400">
                <a:solidFill>
                  <a:schemeClr val="dk1"/>
                </a:solidFill>
                <a:highlight>
                  <a:schemeClr val="accent2"/>
                </a:highlight>
                <a:latin typeface="Proxima Nova Extrabold"/>
                <a:ea typeface="Proxima Nova Extrabold"/>
                <a:cs typeface="Proxima Nova Extrabold"/>
                <a:sym typeface="Proxima Nova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87" name="Google Shape;487;p91"/>
          <p:cNvSpPr txBox="1"/>
          <p:nvPr>
            <p:ph idx="7" type="body"/>
          </p:nvPr>
        </p:nvSpPr>
        <p:spPr>
          <a:xfrm>
            <a:off x="4072700" y="2236550"/>
            <a:ext cx="1522200" cy="778500"/>
          </a:xfrm>
          <a:prstGeom prst="rect">
            <a:avLst/>
          </a:prstGeom>
          <a:noFill/>
        </p:spPr>
        <p:txBody>
          <a:bodyPr anchorCtr="0" anchor="t" bIns="91425" lIns="91425" spcFirstLastPara="1" rIns="91425" wrap="square" tIns="91425">
            <a:normAutofit/>
          </a:bodyPr>
          <a:lstStyle>
            <a:lvl1pPr indent="-285750" lvl="0" marL="457200" rtl="0">
              <a:spcBef>
                <a:spcPts val="0"/>
              </a:spcBef>
              <a:spcAft>
                <a:spcPts val="0"/>
              </a:spcAft>
              <a:buClr>
                <a:schemeClr val="lt1"/>
              </a:buClr>
              <a:buSzPts val="900"/>
              <a:buChar char="●"/>
              <a:defRPr sz="900">
                <a:solidFill>
                  <a:schemeClr val="lt1"/>
                </a:solidFill>
              </a:defRPr>
            </a:lvl1pPr>
            <a:lvl2pPr indent="-285750" lvl="1" marL="914400" rtl="0">
              <a:spcBef>
                <a:spcPts val="0"/>
              </a:spcBef>
              <a:spcAft>
                <a:spcPts val="0"/>
              </a:spcAft>
              <a:buClr>
                <a:schemeClr val="lt1"/>
              </a:buClr>
              <a:buSzPts val="900"/>
              <a:buChar char="○"/>
              <a:defRPr sz="900">
                <a:solidFill>
                  <a:schemeClr val="lt1"/>
                </a:solidFill>
              </a:defRPr>
            </a:lvl2pPr>
            <a:lvl3pPr indent="-285750" lvl="2" marL="1371600" rtl="0">
              <a:spcBef>
                <a:spcPts val="0"/>
              </a:spcBef>
              <a:spcAft>
                <a:spcPts val="0"/>
              </a:spcAft>
              <a:buClr>
                <a:schemeClr val="lt1"/>
              </a:buClr>
              <a:buSzPts val="900"/>
              <a:buChar char="■"/>
              <a:defRPr sz="900">
                <a:solidFill>
                  <a:schemeClr val="lt1"/>
                </a:solidFill>
              </a:defRPr>
            </a:lvl3pPr>
            <a:lvl4pPr indent="-285750" lvl="3" marL="1828800" rtl="0">
              <a:spcBef>
                <a:spcPts val="0"/>
              </a:spcBef>
              <a:spcAft>
                <a:spcPts val="0"/>
              </a:spcAft>
              <a:buClr>
                <a:schemeClr val="lt1"/>
              </a:buClr>
              <a:buSzPts val="900"/>
              <a:buChar char="●"/>
              <a:defRPr sz="900">
                <a:solidFill>
                  <a:schemeClr val="lt1"/>
                </a:solidFill>
              </a:defRPr>
            </a:lvl4pPr>
            <a:lvl5pPr indent="-285750" lvl="4" marL="2286000" rtl="0">
              <a:spcBef>
                <a:spcPts val="0"/>
              </a:spcBef>
              <a:spcAft>
                <a:spcPts val="0"/>
              </a:spcAft>
              <a:buClr>
                <a:schemeClr val="lt1"/>
              </a:buClr>
              <a:buSzPts val="900"/>
              <a:buChar char="○"/>
              <a:defRPr sz="900">
                <a:solidFill>
                  <a:schemeClr val="lt1"/>
                </a:solidFill>
              </a:defRPr>
            </a:lvl5pPr>
            <a:lvl6pPr indent="-285750" lvl="5" marL="2743200" rtl="0">
              <a:spcBef>
                <a:spcPts val="0"/>
              </a:spcBef>
              <a:spcAft>
                <a:spcPts val="0"/>
              </a:spcAft>
              <a:buClr>
                <a:schemeClr val="lt1"/>
              </a:buClr>
              <a:buSzPts val="900"/>
              <a:buChar char="■"/>
              <a:defRPr sz="900">
                <a:solidFill>
                  <a:schemeClr val="lt1"/>
                </a:solidFill>
              </a:defRPr>
            </a:lvl6pPr>
            <a:lvl7pPr indent="-285750" lvl="6" marL="3200400" rtl="0">
              <a:spcBef>
                <a:spcPts val="0"/>
              </a:spcBef>
              <a:spcAft>
                <a:spcPts val="0"/>
              </a:spcAft>
              <a:buClr>
                <a:schemeClr val="lt1"/>
              </a:buClr>
              <a:buSzPts val="900"/>
              <a:buChar char="●"/>
              <a:defRPr sz="900">
                <a:solidFill>
                  <a:schemeClr val="lt1"/>
                </a:solidFill>
              </a:defRPr>
            </a:lvl7pPr>
            <a:lvl8pPr indent="-285750" lvl="7" marL="3657600" rtl="0">
              <a:spcBef>
                <a:spcPts val="0"/>
              </a:spcBef>
              <a:spcAft>
                <a:spcPts val="0"/>
              </a:spcAft>
              <a:buClr>
                <a:schemeClr val="lt1"/>
              </a:buClr>
              <a:buSzPts val="900"/>
              <a:buChar char="○"/>
              <a:defRPr sz="900">
                <a:solidFill>
                  <a:schemeClr val="lt1"/>
                </a:solidFill>
              </a:defRPr>
            </a:lvl8pPr>
            <a:lvl9pPr indent="-285750" lvl="8" marL="4114800" rtl="0">
              <a:spcBef>
                <a:spcPts val="0"/>
              </a:spcBef>
              <a:spcAft>
                <a:spcPts val="0"/>
              </a:spcAft>
              <a:buClr>
                <a:schemeClr val="lt1"/>
              </a:buClr>
              <a:buSzPts val="900"/>
              <a:buChar char="■"/>
              <a:defRPr sz="900">
                <a:solidFill>
                  <a:schemeClr val="lt1"/>
                </a:solidFill>
              </a:defRPr>
            </a:lvl9pPr>
          </a:lstStyle>
          <a:p/>
        </p:txBody>
      </p:sp>
      <p:sp>
        <p:nvSpPr>
          <p:cNvPr id="488" name="Google Shape;488;p91"/>
          <p:cNvSpPr txBox="1"/>
          <p:nvPr>
            <p:ph idx="8" type="subTitle"/>
          </p:nvPr>
        </p:nvSpPr>
        <p:spPr>
          <a:xfrm>
            <a:off x="4023675" y="3288688"/>
            <a:ext cx="1790100" cy="4971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1"/>
              </a:buClr>
              <a:buSzPts val="1400"/>
              <a:buFont typeface="Proxima Nova Extrabold"/>
              <a:buNone/>
              <a:defRPr sz="1400">
                <a:solidFill>
                  <a:schemeClr val="dk1"/>
                </a:solidFill>
                <a:highlight>
                  <a:schemeClr val="accent2"/>
                </a:highlight>
                <a:latin typeface="Proxima Nova Extrabold"/>
                <a:ea typeface="Proxima Nova Extrabold"/>
                <a:cs typeface="Proxima Nova Extrabold"/>
                <a:sym typeface="Proxima Nova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89" name="Google Shape;489;p91"/>
          <p:cNvSpPr txBox="1"/>
          <p:nvPr>
            <p:ph idx="9" type="body"/>
          </p:nvPr>
        </p:nvSpPr>
        <p:spPr>
          <a:xfrm>
            <a:off x="4072700" y="3770775"/>
            <a:ext cx="1522200" cy="778500"/>
          </a:xfrm>
          <a:prstGeom prst="rect">
            <a:avLst/>
          </a:prstGeom>
          <a:noFill/>
        </p:spPr>
        <p:txBody>
          <a:bodyPr anchorCtr="0" anchor="t" bIns="91425" lIns="91425" spcFirstLastPara="1" rIns="91425" wrap="square" tIns="91425">
            <a:normAutofit/>
          </a:bodyPr>
          <a:lstStyle>
            <a:lvl1pPr indent="-285750" lvl="0" marL="457200" rtl="0">
              <a:spcBef>
                <a:spcPts val="0"/>
              </a:spcBef>
              <a:spcAft>
                <a:spcPts val="0"/>
              </a:spcAft>
              <a:buClr>
                <a:schemeClr val="lt1"/>
              </a:buClr>
              <a:buSzPts val="900"/>
              <a:buChar char="●"/>
              <a:defRPr sz="900">
                <a:solidFill>
                  <a:schemeClr val="lt1"/>
                </a:solidFill>
              </a:defRPr>
            </a:lvl1pPr>
            <a:lvl2pPr indent="-285750" lvl="1" marL="914400" rtl="0">
              <a:spcBef>
                <a:spcPts val="0"/>
              </a:spcBef>
              <a:spcAft>
                <a:spcPts val="0"/>
              </a:spcAft>
              <a:buClr>
                <a:schemeClr val="lt1"/>
              </a:buClr>
              <a:buSzPts val="900"/>
              <a:buChar char="○"/>
              <a:defRPr sz="900">
                <a:solidFill>
                  <a:schemeClr val="lt1"/>
                </a:solidFill>
              </a:defRPr>
            </a:lvl2pPr>
            <a:lvl3pPr indent="-285750" lvl="2" marL="1371600" rtl="0">
              <a:spcBef>
                <a:spcPts val="0"/>
              </a:spcBef>
              <a:spcAft>
                <a:spcPts val="0"/>
              </a:spcAft>
              <a:buClr>
                <a:schemeClr val="lt1"/>
              </a:buClr>
              <a:buSzPts val="900"/>
              <a:buChar char="■"/>
              <a:defRPr sz="900">
                <a:solidFill>
                  <a:schemeClr val="lt1"/>
                </a:solidFill>
              </a:defRPr>
            </a:lvl3pPr>
            <a:lvl4pPr indent="-285750" lvl="3" marL="1828800" rtl="0">
              <a:spcBef>
                <a:spcPts val="0"/>
              </a:spcBef>
              <a:spcAft>
                <a:spcPts val="0"/>
              </a:spcAft>
              <a:buClr>
                <a:schemeClr val="lt1"/>
              </a:buClr>
              <a:buSzPts val="900"/>
              <a:buChar char="●"/>
              <a:defRPr sz="900">
                <a:solidFill>
                  <a:schemeClr val="lt1"/>
                </a:solidFill>
              </a:defRPr>
            </a:lvl4pPr>
            <a:lvl5pPr indent="-285750" lvl="4" marL="2286000" rtl="0">
              <a:spcBef>
                <a:spcPts val="0"/>
              </a:spcBef>
              <a:spcAft>
                <a:spcPts val="0"/>
              </a:spcAft>
              <a:buClr>
                <a:schemeClr val="lt1"/>
              </a:buClr>
              <a:buSzPts val="900"/>
              <a:buChar char="○"/>
              <a:defRPr sz="900">
                <a:solidFill>
                  <a:schemeClr val="lt1"/>
                </a:solidFill>
              </a:defRPr>
            </a:lvl5pPr>
            <a:lvl6pPr indent="-285750" lvl="5" marL="2743200" rtl="0">
              <a:spcBef>
                <a:spcPts val="0"/>
              </a:spcBef>
              <a:spcAft>
                <a:spcPts val="0"/>
              </a:spcAft>
              <a:buClr>
                <a:schemeClr val="lt1"/>
              </a:buClr>
              <a:buSzPts val="900"/>
              <a:buChar char="■"/>
              <a:defRPr sz="900">
                <a:solidFill>
                  <a:schemeClr val="lt1"/>
                </a:solidFill>
              </a:defRPr>
            </a:lvl6pPr>
            <a:lvl7pPr indent="-285750" lvl="6" marL="3200400" rtl="0">
              <a:spcBef>
                <a:spcPts val="0"/>
              </a:spcBef>
              <a:spcAft>
                <a:spcPts val="0"/>
              </a:spcAft>
              <a:buClr>
                <a:schemeClr val="lt1"/>
              </a:buClr>
              <a:buSzPts val="900"/>
              <a:buChar char="●"/>
              <a:defRPr sz="900">
                <a:solidFill>
                  <a:schemeClr val="lt1"/>
                </a:solidFill>
              </a:defRPr>
            </a:lvl7pPr>
            <a:lvl8pPr indent="-285750" lvl="7" marL="3657600" rtl="0">
              <a:spcBef>
                <a:spcPts val="0"/>
              </a:spcBef>
              <a:spcAft>
                <a:spcPts val="0"/>
              </a:spcAft>
              <a:buClr>
                <a:schemeClr val="lt1"/>
              </a:buClr>
              <a:buSzPts val="900"/>
              <a:buChar char="○"/>
              <a:defRPr sz="900">
                <a:solidFill>
                  <a:schemeClr val="lt1"/>
                </a:solidFill>
              </a:defRPr>
            </a:lvl8pPr>
            <a:lvl9pPr indent="-285750" lvl="8" marL="4114800" rtl="0">
              <a:spcBef>
                <a:spcPts val="0"/>
              </a:spcBef>
              <a:spcAft>
                <a:spcPts val="0"/>
              </a:spcAft>
              <a:buClr>
                <a:schemeClr val="lt1"/>
              </a:buClr>
              <a:buSzPts val="900"/>
              <a:buChar char="■"/>
              <a:defRPr sz="900">
                <a:solidFill>
                  <a:schemeClr val="lt1"/>
                </a:solidFill>
              </a:defRPr>
            </a:lvl9pPr>
          </a:lstStyle>
          <a:p/>
        </p:txBody>
      </p:sp>
      <p:sp>
        <p:nvSpPr>
          <p:cNvPr id="490" name="Google Shape;490;p91"/>
          <p:cNvSpPr txBox="1"/>
          <p:nvPr>
            <p:ph idx="13" type="subTitle"/>
          </p:nvPr>
        </p:nvSpPr>
        <p:spPr>
          <a:xfrm>
            <a:off x="6590950" y="1754463"/>
            <a:ext cx="1790100" cy="4971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1"/>
              </a:buClr>
              <a:buSzPts val="1400"/>
              <a:buFont typeface="Proxima Nova Extrabold"/>
              <a:buNone/>
              <a:defRPr sz="1400">
                <a:solidFill>
                  <a:schemeClr val="dk1"/>
                </a:solidFill>
                <a:highlight>
                  <a:schemeClr val="accent2"/>
                </a:highlight>
                <a:latin typeface="Proxima Nova Extrabold"/>
                <a:ea typeface="Proxima Nova Extrabold"/>
                <a:cs typeface="Proxima Nova Extrabold"/>
                <a:sym typeface="Proxima Nova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91" name="Google Shape;491;p91"/>
          <p:cNvSpPr txBox="1"/>
          <p:nvPr>
            <p:ph idx="14" type="body"/>
          </p:nvPr>
        </p:nvSpPr>
        <p:spPr>
          <a:xfrm>
            <a:off x="6639975" y="2236550"/>
            <a:ext cx="1522200" cy="778500"/>
          </a:xfrm>
          <a:prstGeom prst="rect">
            <a:avLst/>
          </a:prstGeom>
          <a:noFill/>
        </p:spPr>
        <p:txBody>
          <a:bodyPr anchorCtr="0" anchor="t" bIns="91425" lIns="91425" spcFirstLastPara="1" rIns="91425" wrap="square" tIns="91425">
            <a:normAutofit/>
          </a:bodyPr>
          <a:lstStyle>
            <a:lvl1pPr indent="-285750" lvl="0" marL="457200" rtl="0">
              <a:spcBef>
                <a:spcPts val="0"/>
              </a:spcBef>
              <a:spcAft>
                <a:spcPts val="0"/>
              </a:spcAft>
              <a:buClr>
                <a:schemeClr val="lt1"/>
              </a:buClr>
              <a:buSzPts val="900"/>
              <a:buChar char="●"/>
              <a:defRPr sz="900">
                <a:solidFill>
                  <a:schemeClr val="lt1"/>
                </a:solidFill>
              </a:defRPr>
            </a:lvl1pPr>
            <a:lvl2pPr indent="-285750" lvl="1" marL="914400" rtl="0">
              <a:spcBef>
                <a:spcPts val="0"/>
              </a:spcBef>
              <a:spcAft>
                <a:spcPts val="0"/>
              </a:spcAft>
              <a:buClr>
                <a:schemeClr val="lt1"/>
              </a:buClr>
              <a:buSzPts val="900"/>
              <a:buChar char="○"/>
              <a:defRPr sz="900">
                <a:solidFill>
                  <a:schemeClr val="lt1"/>
                </a:solidFill>
              </a:defRPr>
            </a:lvl2pPr>
            <a:lvl3pPr indent="-285750" lvl="2" marL="1371600" rtl="0">
              <a:spcBef>
                <a:spcPts val="0"/>
              </a:spcBef>
              <a:spcAft>
                <a:spcPts val="0"/>
              </a:spcAft>
              <a:buClr>
                <a:schemeClr val="lt1"/>
              </a:buClr>
              <a:buSzPts val="900"/>
              <a:buChar char="■"/>
              <a:defRPr sz="900">
                <a:solidFill>
                  <a:schemeClr val="lt1"/>
                </a:solidFill>
              </a:defRPr>
            </a:lvl3pPr>
            <a:lvl4pPr indent="-285750" lvl="3" marL="1828800" rtl="0">
              <a:spcBef>
                <a:spcPts val="0"/>
              </a:spcBef>
              <a:spcAft>
                <a:spcPts val="0"/>
              </a:spcAft>
              <a:buClr>
                <a:schemeClr val="lt1"/>
              </a:buClr>
              <a:buSzPts val="900"/>
              <a:buChar char="●"/>
              <a:defRPr sz="900">
                <a:solidFill>
                  <a:schemeClr val="lt1"/>
                </a:solidFill>
              </a:defRPr>
            </a:lvl4pPr>
            <a:lvl5pPr indent="-285750" lvl="4" marL="2286000" rtl="0">
              <a:spcBef>
                <a:spcPts val="0"/>
              </a:spcBef>
              <a:spcAft>
                <a:spcPts val="0"/>
              </a:spcAft>
              <a:buClr>
                <a:schemeClr val="lt1"/>
              </a:buClr>
              <a:buSzPts val="900"/>
              <a:buChar char="○"/>
              <a:defRPr sz="900">
                <a:solidFill>
                  <a:schemeClr val="lt1"/>
                </a:solidFill>
              </a:defRPr>
            </a:lvl5pPr>
            <a:lvl6pPr indent="-285750" lvl="5" marL="2743200" rtl="0">
              <a:spcBef>
                <a:spcPts val="0"/>
              </a:spcBef>
              <a:spcAft>
                <a:spcPts val="0"/>
              </a:spcAft>
              <a:buClr>
                <a:schemeClr val="lt1"/>
              </a:buClr>
              <a:buSzPts val="900"/>
              <a:buChar char="■"/>
              <a:defRPr sz="900">
                <a:solidFill>
                  <a:schemeClr val="lt1"/>
                </a:solidFill>
              </a:defRPr>
            </a:lvl6pPr>
            <a:lvl7pPr indent="-285750" lvl="6" marL="3200400" rtl="0">
              <a:spcBef>
                <a:spcPts val="0"/>
              </a:spcBef>
              <a:spcAft>
                <a:spcPts val="0"/>
              </a:spcAft>
              <a:buClr>
                <a:schemeClr val="lt1"/>
              </a:buClr>
              <a:buSzPts val="900"/>
              <a:buChar char="●"/>
              <a:defRPr sz="900">
                <a:solidFill>
                  <a:schemeClr val="lt1"/>
                </a:solidFill>
              </a:defRPr>
            </a:lvl7pPr>
            <a:lvl8pPr indent="-285750" lvl="7" marL="3657600" rtl="0">
              <a:spcBef>
                <a:spcPts val="0"/>
              </a:spcBef>
              <a:spcAft>
                <a:spcPts val="0"/>
              </a:spcAft>
              <a:buClr>
                <a:schemeClr val="lt1"/>
              </a:buClr>
              <a:buSzPts val="900"/>
              <a:buChar char="○"/>
              <a:defRPr sz="900">
                <a:solidFill>
                  <a:schemeClr val="lt1"/>
                </a:solidFill>
              </a:defRPr>
            </a:lvl8pPr>
            <a:lvl9pPr indent="-285750" lvl="8" marL="4114800" rtl="0">
              <a:spcBef>
                <a:spcPts val="0"/>
              </a:spcBef>
              <a:spcAft>
                <a:spcPts val="0"/>
              </a:spcAft>
              <a:buClr>
                <a:schemeClr val="lt1"/>
              </a:buClr>
              <a:buSzPts val="900"/>
              <a:buChar char="■"/>
              <a:defRPr sz="900">
                <a:solidFill>
                  <a:schemeClr val="lt1"/>
                </a:solidFill>
              </a:defRPr>
            </a:lvl9pPr>
          </a:lstStyle>
          <a:p/>
        </p:txBody>
      </p:sp>
      <p:sp>
        <p:nvSpPr>
          <p:cNvPr id="492" name="Google Shape;492;p91"/>
          <p:cNvSpPr txBox="1"/>
          <p:nvPr>
            <p:ph idx="15" type="subTitle"/>
          </p:nvPr>
        </p:nvSpPr>
        <p:spPr>
          <a:xfrm>
            <a:off x="6590950" y="3288688"/>
            <a:ext cx="1790100" cy="4971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1"/>
              </a:buClr>
              <a:buSzPts val="1400"/>
              <a:buFont typeface="Proxima Nova Extrabold"/>
              <a:buNone/>
              <a:defRPr sz="1400">
                <a:solidFill>
                  <a:schemeClr val="dk1"/>
                </a:solidFill>
                <a:highlight>
                  <a:schemeClr val="accent2"/>
                </a:highlight>
                <a:latin typeface="Proxima Nova Extrabold"/>
                <a:ea typeface="Proxima Nova Extrabold"/>
                <a:cs typeface="Proxima Nova Extrabold"/>
                <a:sym typeface="Proxima Nova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93" name="Google Shape;493;p91"/>
          <p:cNvSpPr txBox="1"/>
          <p:nvPr>
            <p:ph idx="16" type="body"/>
          </p:nvPr>
        </p:nvSpPr>
        <p:spPr>
          <a:xfrm>
            <a:off x="6639975" y="3770775"/>
            <a:ext cx="1522200" cy="778500"/>
          </a:xfrm>
          <a:prstGeom prst="rect">
            <a:avLst/>
          </a:prstGeom>
          <a:noFill/>
        </p:spPr>
        <p:txBody>
          <a:bodyPr anchorCtr="0" anchor="t" bIns="91425" lIns="91425" spcFirstLastPara="1" rIns="91425" wrap="square" tIns="91425">
            <a:normAutofit/>
          </a:bodyPr>
          <a:lstStyle>
            <a:lvl1pPr indent="-285750" lvl="0" marL="457200" rtl="0">
              <a:spcBef>
                <a:spcPts val="0"/>
              </a:spcBef>
              <a:spcAft>
                <a:spcPts val="0"/>
              </a:spcAft>
              <a:buClr>
                <a:schemeClr val="lt1"/>
              </a:buClr>
              <a:buSzPts val="900"/>
              <a:buChar char="●"/>
              <a:defRPr sz="900">
                <a:solidFill>
                  <a:schemeClr val="lt1"/>
                </a:solidFill>
              </a:defRPr>
            </a:lvl1pPr>
            <a:lvl2pPr indent="-285750" lvl="1" marL="914400" rtl="0">
              <a:spcBef>
                <a:spcPts val="0"/>
              </a:spcBef>
              <a:spcAft>
                <a:spcPts val="0"/>
              </a:spcAft>
              <a:buClr>
                <a:schemeClr val="lt1"/>
              </a:buClr>
              <a:buSzPts val="900"/>
              <a:buChar char="○"/>
              <a:defRPr sz="900">
                <a:solidFill>
                  <a:schemeClr val="lt1"/>
                </a:solidFill>
              </a:defRPr>
            </a:lvl2pPr>
            <a:lvl3pPr indent="-285750" lvl="2" marL="1371600" rtl="0">
              <a:spcBef>
                <a:spcPts val="0"/>
              </a:spcBef>
              <a:spcAft>
                <a:spcPts val="0"/>
              </a:spcAft>
              <a:buClr>
                <a:schemeClr val="lt1"/>
              </a:buClr>
              <a:buSzPts val="900"/>
              <a:buChar char="■"/>
              <a:defRPr sz="900">
                <a:solidFill>
                  <a:schemeClr val="lt1"/>
                </a:solidFill>
              </a:defRPr>
            </a:lvl3pPr>
            <a:lvl4pPr indent="-285750" lvl="3" marL="1828800" rtl="0">
              <a:spcBef>
                <a:spcPts val="0"/>
              </a:spcBef>
              <a:spcAft>
                <a:spcPts val="0"/>
              </a:spcAft>
              <a:buClr>
                <a:schemeClr val="lt1"/>
              </a:buClr>
              <a:buSzPts val="900"/>
              <a:buChar char="●"/>
              <a:defRPr sz="900">
                <a:solidFill>
                  <a:schemeClr val="lt1"/>
                </a:solidFill>
              </a:defRPr>
            </a:lvl4pPr>
            <a:lvl5pPr indent="-285750" lvl="4" marL="2286000" rtl="0">
              <a:spcBef>
                <a:spcPts val="0"/>
              </a:spcBef>
              <a:spcAft>
                <a:spcPts val="0"/>
              </a:spcAft>
              <a:buClr>
                <a:schemeClr val="lt1"/>
              </a:buClr>
              <a:buSzPts val="900"/>
              <a:buChar char="○"/>
              <a:defRPr sz="900">
                <a:solidFill>
                  <a:schemeClr val="lt1"/>
                </a:solidFill>
              </a:defRPr>
            </a:lvl5pPr>
            <a:lvl6pPr indent="-285750" lvl="5" marL="2743200" rtl="0">
              <a:spcBef>
                <a:spcPts val="0"/>
              </a:spcBef>
              <a:spcAft>
                <a:spcPts val="0"/>
              </a:spcAft>
              <a:buClr>
                <a:schemeClr val="lt1"/>
              </a:buClr>
              <a:buSzPts val="900"/>
              <a:buChar char="■"/>
              <a:defRPr sz="900">
                <a:solidFill>
                  <a:schemeClr val="lt1"/>
                </a:solidFill>
              </a:defRPr>
            </a:lvl6pPr>
            <a:lvl7pPr indent="-285750" lvl="6" marL="3200400" rtl="0">
              <a:spcBef>
                <a:spcPts val="0"/>
              </a:spcBef>
              <a:spcAft>
                <a:spcPts val="0"/>
              </a:spcAft>
              <a:buClr>
                <a:schemeClr val="lt1"/>
              </a:buClr>
              <a:buSzPts val="900"/>
              <a:buChar char="●"/>
              <a:defRPr sz="900">
                <a:solidFill>
                  <a:schemeClr val="lt1"/>
                </a:solidFill>
              </a:defRPr>
            </a:lvl7pPr>
            <a:lvl8pPr indent="-285750" lvl="7" marL="3657600" rtl="0">
              <a:spcBef>
                <a:spcPts val="0"/>
              </a:spcBef>
              <a:spcAft>
                <a:spcPts val="0"/>
              </a:spcAft>
              <a:buClr>
                <a:schemeClr val="lt1"/>
              </a:buClr>
              <a:buSzPts val="900"/>
              <a:buChar char="○"/>
              <a:defRPr sz="900">
                <a:solidFill>
                  <a:schemeClr val="lt1"/>
                </a:solidFill>
              </a:defRPr>
            </a:lvl8pPr>
            <a:lvl9pPr indent="-285750" lvl="8" marL="4114800" rtl="0">
              <a:spcBef>
                <a:spcPts val="0"/>
              </a:spcBef>
              <a:spcAft>
                <a:spcPts val="0"/>
              </a:spcAft>
              <a:buClr>
                <a:schemeClr val="lt1"/>
              </a:buClr>
              <a:buSzPts val="900"/>
              <a:buChar char="■"/>
              <a:defRPr sz="900">
                <a:solidFill>
                  <a:schemeClr val="lt1"/>
                </a:solidFill>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ster" showMasterSp="0">
  <p:cSld name="TITLE_AND_BODY_1">
    <p:bg>
      <p:bgPr>
        <a:solidFill>
          <a:schemeClr val="accent3"/>
        </a:solidFill>
      </p:bgPr>
    </p:bg>
    <p:spTree>
      <p:nvGrpSpPr>
        <p:cNvPr id="494" name="Shape 494"/>
        <p:cNvGrpSpPr/>
        <p:nvPr/>
      </p:nvGrpSpPr>
      <p:grpSpPr>
        <a:xfrm>
          <a:off x="0" y="0"/>
          <a:ext cx="0" cy="0"/>
          <a:chOff x="0" y="0"/>
          <a:chExt cx="0" cy="0"/>
        </a:xfrm>
      </p:grpSpPr>
      <p:pic>
        <p:nvPicPr>
          <p:cNvPr id="495" name="Google Shape;495;p92"/>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6">
    <p:bg>
      <p:bgPr>
        <a:solidFill>
          <a:schemeClr val="dk2"/>
        </a:solidFill>
      </p:bgPr>
    </p:bg>
    <p:spTree>
      <p:nvGrpSpPr>
        <p:cNvPr id="496" name="Shape 496"/>
        <p:cNvGrpSpPr/>
        <p:nvPr/>
      </p:nvGrpSpPr>
      <p:grpSpPr>
        <a:xfrm>
          <a:off x="0" y="0"/>
          <a:ext cx="0" cy="0"/>
          <a:chOff x="0" y="0"/>
          <a:chExt cx="0" cy="0"/>
        </a:xfrm>
      </p:grpSpPr>
      <p:sp>
        <p:nvSpPr>
          <p:cNvPr id="497" name="Google Shape;497;p93"/>
          <p:cNvSpPr/>
          <p:nvPr/>
        </p:nvSpPr>
        <p:spPr>
          <a:xfrm>
            <a:off x="0" y="0"/>
            <a:ext cx="9144000" cy="2709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498" name="Google Shape;498;p93"/>
          <p:cNvPicPr preferRelativeResize="0"/>
          <p:nvPr/>
        </p:nvPicPr>
        <p:blipFill>
          <a:blip r:embed="rId2">
            <a:alphaModFix/>
          </a:blip>
          <a:stretch>
            <a:fillRect/>
          </a:stretch>
        </p:blipFill>
        <p:spPr>
          <a:xfrm>
            <a:off x="8113453" y="4489275"/>
            <a:ext cx="866700" cy="535900"/>
          </a:xfrm>
          <a:prstGeom prst="rect">
            <a:avLst/>
          </a:prstGeom>
          <a:noFill/>
          <a:ln>
            <a:noFill/>
          </a:ln>
        </p:spPr>
      </p:pic>
      <p:sp>
        <p:nvSpPr>
          <p:cNvPr id="499" name="Google Shape;499;p93"/>
          <p:cNvSpPr txBox="1"/>
          <p:nvPr>
            <p:ph type="title"/>
          </p:nvPr>
        </p:nvSpPr>
        <p:spPr>
          <a:xfrm>
            <a:off x="713550" y="586825"/>
            <a:ext cx="8151300" cy="4491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2000"/>
              <a:buNone/>
              <a:defRPr sz="2000">
                <a:highlight>
                  <a:schemeClr val="accent2"/>
                </a:highlight>
              </a:defRPr>
            </a:lvl1pPr>
            <a:lvl2pPr lvl="1" rtl="0" algn="ctr">
              <a:spcBef>
                <a:spcPts val="0"/>
              </a:spcBef>
              <a:spcAft>
                <a:spcPts val="0"/>
              </a:spcAft>
              <a:buSzPts val="2800"/>
              <a:buNone/>
              <a:defRPr>
                <a:highlight>
                  <a:schemeClr val="accent2"/>
                </a:highlight>
                <a:latin typeface="Proxima Nova"/>
                <a:ea typeface="Proxima Nova"/>
                <a:cs typeface="Proxima Nova"/>
                <a:sym typeface="Proxima Nova"/>
              </a:defRPr>
            </a:lvl2pPr>
            <a:lvl3pPr lvl="2" rtl="0" algn="ctr">
              <a:spcBef>
                <a:spcPts val="0"/>
              </a:spcBef>
              <a:spcAft>
                <a:spcPts val="0"/>
              </a:spcAft>
              <a:buSzPts val="2800"/>
              <a:buNone/>
              <a:defRPr>
                <a:highlight>
                  <a:schemeClr val="accent2"/>
                </a:highlight>
                <a:latin typeface="Proxima Nova"/>
                <a:ea typeface="Proxima Nova"/>
                <a:cs typeface="Proxima Nova"/>
                <a:sym typeface="Proxima Nova"/>
              </a:defRPr>
            </a:lvl3pPr>
            <a:lvl4pPr lvl="3" rtl="0" algn="ctr">
              <a:spcBef>
                <a:spcPts val="0"/>
              </a:spcBef>
              <a:spcAft>
                <a:spcPts val="0"/>
              </a:spcAft>
              <a:buSzPts val="2800"/>
              <a:buNone/>
              <a:defRPr>
                <a:highlight>
                  <a:schemeClr val="accent2"/>
                </a:highlight>
                <a:latin typeface="Proxima Nova"/>
                <a:ea typeface="Proxima Nova"/>
                <a:cs typeface="Proxima Nova"/>
                <a:sym typeface="Proxima Nova"/>
              </a:defRPr>
            </a:lvl4pPr>
            <a:lvl5pPr lvl="4" rtl="0" algn="ctr">
              <a:spcBef>
                <a:spcPts val="0"/>
              </a:spcBef>
              <a:spcAft>
                <a:spcPts val="0"/>
              </a:spcAft>
              <a:buSzPts val="2800"/>
              <a:buNone/>
              <a:defRPr>
                <a:highlight>
                  <a:schemeClr val="accent2"/>
                </a:highlight>
                <a:latin typeface="Proxima Nova"/>
                <a:ea typeface="Proxima Nova"/>
                <a:cs typeface="Proxima Nova"/>
                <a:sym typeface="Proxima Nova"/>
              </a:defRPr>
            </a:lvl5pPr>
            <a:lvl6pPr lvl="5" rtl="0" algn="ctr">
              <a:spcBef>
                <a:spcPts val="0"/>
              </a:spcBef>
              <a:spcAft>
                <a:spcPts val="0"/>
              </a:spcAft>
              <a:buSzPts val="2800"/>
              <a:buNone/>
              <a:defRPr>
                <a:highlight>
                  <a:schemeClr val="accent2"/>
                </a:highlight>
                <a:latin typeface="Proxima Nova"/>
                <a:ea typeface="Proxima Nova"/>
                <a:cs typeface="Proxima Nova"/>
                <a:sym typeface="Proxima Nova"/>
              </a:defRPr>
            </a:lvl6pPr>
            <a:lvl7pPr lvl="6" rtl="0" algn="ctr">
              <a:spcBef>
                <a:spcPts val="0"/>
              </a:spcBef>
              <a:spcAft>
                <a:spcPts val="0"/>
              </a:spcAft>
              <a:buSzPts val="2800"/>
              <a:buNone/>
              <a:defRPr>
                <a:highlight>
                  <a:schemeClr val="accent2"/>
                </a:highlight>
                <a:latin typeface="Proxima Nova"/>
                <a:ea typeface="Proxima Nova"/>
                <a:cs typeface="Proxima Nova"/>
                <a:sym typeface="Proxima Nova"/>
              </a:defRPr>
            </a:lvl7pPr>
            <a:lvl8pPr lvl="7" rtl="0" algn="ctr">
              <a:spcBef>
                <a:spcPts val="0"/>
              </a:spcBef>
              <a:spcAft>
                <a:spcPts val="0"/>
              </a:spcAft>
              <a:buSzPts val="2800"/>
              <a:buNone/>
              <a:defRPr>
                <a:highlight>
                  <a:schemeClr val="accent2"/>
                </a:highlight>
                <a:latin typeface="Proxima Nova"/>
                <a:ea typeface="Proxima Nova"/>
                <a:cs typeface="Proxima Nova"/>
                <a:sym typeface="Proxima Nova"/>
              </a:defRPr>
            </a:lvl8pPr>
            <a:lvl9pPr lvl="8" rtl="0" algn="ctr">
              <a:spcBef>
                <a:spcPts val="0"/>
              </a:spcBef>
              <a:spcAft>
                <a:spcPts val="0"/>
              </a:spcAft>
              <a:buSzPts val="2800"/>
              <a:buNone/>
              <a:defRPr>
                <a:highlight>
                  <a:schemeClr val="accent2"/>
                </a:highlight>
                <a:latin typeface="Proxima Nova"/>
                <a:ea typeface="Proxima Nova"/>
                <a:cs typeface="Proxima Nova"/>
                <a:sym typeface="Proxima Nova"/>
              </a:defRPr>
            </a:lvl9pPr>
          </a:lstStyle>
          <a:p/>
        </p:txBody>
      </p:sp>
      <p:cxnSp>
        <p:nvCxnSpPr>
          <p:cNvPr id="500" name="Google Shape;500;p93"/>
          <p:cNvCxnSpPr/>
          <p:nvPr/>
        </p:nvCxnSpPr>
        <p:spPr>
          <a:xfrm>
            <a:off x="4591850" y="3436600"/>
            <a:ext cx="0" cy="1086900"/>
          </a:xfrm>
          <a:prstGeom prst="straightConnector1">
            <a:avLst/>
          </a:prstGeom>
          <a:noFill/>
          <a:ln cap="flat" cmpd="sng" w="9525">
            <a:solidFill>
              <a:srgbClr val="CC99FF"/>
            </a:solidFill>
            <a:prstDash val="solid"/>
            <a:round/>
            <a:headEnd len="med" w="med" type="none"/>
            <a:tailEnd len="med" w="med"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1">
  <p:cSld name="CUSTOM_6_1">
    <p:bg>
      <p:bgPr>
        <a:solidFill>
          <a:schemeClr val="dk2"/>
        </a:solidFill>
      </p:bgPr>
    </p:bg>
    <p:spTree>
      <p:nvGrpSpPr>
        <p:cNvPr id="501" name="Shape 501"/>
        <p:cNvGrpSpPr/>
        <p:nvPr/>
      </p:nvGrpSpPr>
      <p:grpSpPr>
        <a:xfrm>
          <a:off x="0" y="0"/>
          <a:ext cx="0" cy="0"/>
          <a:chOff x="0" y="0"/>
          <a:chExt cx="0" cy="0"/>
        </a:xfrm>
      </p:grpSpPr>
      <p:sp>
        <p:nvSpPr>
          <p:cNvPr id="502" name="Google Shape;502;p94"/>
          <p:cNvSpPr/>
          <p:nvPr/>
        </p:nvSpPr>
        <p:spPr>
          <a:xfrm>
            <a:off x="0" y="0"/>
            <a:ext cx="9144000" cy="2709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503" name="Google Shape;503;p94"/>
          <p:cNvPicPr preferRelativeResize="0"/>
          <p:nvPr/>
        </p:nvPicPr>
        <p:blipFill>
          <a:blip r:embed="rId2">
            <a:alphaModFix/>
          </a:blip>
          <a:stretch>
            <a:fillRect/>
          </a:stretch>
        </p:blipFill>
        <p:spPr>
          <a:xfrm>
            <a:off x="8113453" y="4489275"/>
            <a:ext cx="866700" cy="535900"/>
          </a:xfrm>
          <a:prstGeom prst="rect">
            <a:avLst/>
          </a:prstGeom>
          <a:noFill/>
          <a:ln>
            <a:noFill/>
          </a:ln>
        </p:spPr>
      </p:pic>
      <p:sp>
        <p:nvSpPr>
          <p:cNvPr id="504" name="Google Shape;504;p94"/>
          <p:cNvSpPr txBox="1"/>
          <p:nvPr>
            <p:ph type="title"/>
          </p:nvPr>
        </p:nvSpPr>
        <p:spPr>
          <a:xfrm>
            <a:off x="713550" y="586825"/>
            <a:ext cx="8151300" cy="4491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2000"/>
              <a:buNone/>
              <a:defRPr sz="2000">
                <a:highlight>
                  <a:schemeClr val="accent2"/>
                </a:highlight>
              </a:defRPr>
            </a:lvl1pPr>
            <a:lvl2pPr lvl="1" rtl="0" algn="ctr">
              <a:spcBef>
                <a:spcPts val="0"/>
              </a:spcBef>
              <a:spcAft>
                <a:spcPts val="0"/>
              </a:spcAft>
              <a:buSzPts val="2800"/>
              <a:buNone/>
              <a:defRPr>
                <a:highlight>
                  <a:schemeClr val="accent2"/>
                </a:highlight>
                <a:latin typeface="Proxima Nova"/>
                <a:ea typeface="Proxima Nova"/>
                <a:cs typeface="Proxima Nova"/>
                <a:sym typeface="Proxima Nova"/>
              </a:defRPr>
            </a:lvl2pPr>
            <a:lvl3pPr lvl="2" rtl="0" algn="ctr">
              <a:spcBef>
                <a:spcPts val="0"/>
              </a:spcBef>
              <a:spcAft>
                <a:spcPts val="0"/>
              </a:spcAft>
              <a:buSzPts val="2800"/>
              <a:buNone/>
              <a:defRPr>
                <a:highlight>
                  <a:schemeClr val="accent2"/>
                </a:highlight>
                <a:latin typeface="Proxima Nova"/>
                <a:ea typeface="Proxima Nova"/>
                <a:cs typeface="Proxima Nova"/>
                <a:sym typeface="Proxima Nova"/>
              </a:defRPr>
            </a:lvl3pPr>
            <a:lvl4pPr lvl="3" rtl="0" algn="ctr">
              <a:spcBef>
                <a:spcPts val="0"/>
              </a:spcBef>
              <a:spcAft>
                <a:spcPts val="0"/>
              </a:spcAft>
              <a:buSzPts val="2800"/>
              <a:buNone/>
              <a:defRPr>
                <a:highlight>
                  <a:schemeClr val="accent2"/>
                </a:highlight>
                <a:latin typeface="Proxima Nova"/>
                <a:ea typeface="Proxima Nova"/>
                <a:cs typeface="Proxima Nova"/>
                <a:sym typeface="Proxima Nova"/>
              </a:defRPr>
            </a:lvl4pPr>
            <a:lvl5pPr lvl="4" rtl="0" algn="ctr">
              <a:spcBef>
                <a:spcPts val="0"/>
              </a:spcBef>
              <a:spcAft>
                <a:spcPts val="0"/>
              </a:spcAft>
              <a:buSzPts val="2800"/>
              <a:buNone/>
              <a:defRPr>
                <a:highlight>
                  <a:schemeClr val="accent2"/>
                </a:highlight>
                <a:latin typeface="Proxima Nova"/>
                <a:ea typeface="Proxima Nova"/>
                <a:cs typeface="Proxima Nova"/>
                <a:sym typeface="Proxima Nova"/>
              </a:defRPr>
            </a:lvl5pPr>
            <a:lvl6pPr lvl="5" rtl="0" algn="ctr">
              <a:spcBef>
                <a:spcPts val="0"/>
              </a:spcBef>
              <a:spcAft>
                <a:spcPts val="0"/>
              </a:spcAft>
              <a:buSzPts val="2800"/>
              <a:buNone/>
              <a:defRPr>
                <a:highlight>
                  <a:schemeClr val="accent2"/>
                </a:highlight>
                <a:latin typeface="Proxima Nova"/>
                <a:ea typeface="Proxima Nova"/>
                <a:cs typeface="Proxima Nova"/>
                <a:sym typeface="Proxima Nova"/>
              </a:defRPr>
            </a:lvl6pPr>
            <a:lvl7pPr lvl="6" rtl="0" algn="ctr">
              <a:spcBef>
                <a:spcPts val="0"/>
              </a:spcBef>
              <a:spcAft>
                <a:spcPts val="0"/>
              </a:spcAft>
              <a:buSzPts val="2800"/>
              <a:buNone/>
              <a:defRPr>
                <a:highlight>
                  <a:schemeClr val="accent2"/>
                </a:highlight>
                <a:latin typeface="Proxima Nova"/>
                <a:ea typeface="Proxima Nova"/>
                <a:cs typeface="Proxima Nova"/>
                <a:sym typeface="Proxima Nova"/>
              </a:defRPr>
            </a:lvl7pPr>
            <a:lvl8pPr lvl="7" rtl="0" algn="ctr">
              <a:spcBef>
                <a:spcPts val="0"/>
              </a:spcBef>
              <a:spcAft>
                <a:spcPts val="0"/>
              </a:spcAft>
              <a:buSzPts val="2800"/>
              <a:buNone/>
              <a:defRPr>
                <a:highlight>
                  <a:schemeClr val="accent2"/>
                </a:highlight>
                <a:latin typeface="Proxima Nova"/>
                <a:ea typeface="Proxima Nova"/>
                <a:cs typeface="Proxima Nova"/>
                <a:sym typeface="Proxima Nova"/>
              </a:defRPr>
            </a:lvl8pPr>
            <a:lvl9pPr lvl="8" rtl="0" algn="ctr">
              <a:spcBef>
                <a:spcPts val="0"/>
              </a:spcBef>
              <a:spcAft>
                <a:spcPts val="0"/>
              </a:spcAft>
              <a:buSzPts val="2800"/>
              <a:buNone/>
              <a:defRPr>
                <a:highlight>
                  <a:schemeClr val="accent2"/>
                </a:highlight>
                <a:latin typeface="Proxima Nova"/>
                <a:ea typeface="Proxima Nova"/>
                <a:cs typeface="Proxima Nova"/>
                <a:sym typeface="Proxima Nova"/>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5">
    <p:bg>
      <p:bgPr>
        <a:solidFill>
          <a:schemeClr val="accent4"/>
        </a:solidFill>
      </p:bgPr>
    </p:bg>
    <p:spTree>
      <p:nvGrpSpPr>
        <p:cNvPr id="505" name="Shape 505"/>
        <p:cNvGrpSpPr/>
        <p:nvPr/>
      </p:nvGrpSpPr>
      <p:grpSpPr>
        <a:xfrm>
          <a:off x="0" y="0"/>
          <a:ext cx="0" cy="0"/>
          <a:chOff x="0" y="0"/>
          <a:chExt cx="0" cy="0"/>
        </a:xfrm>
      </p:grpSpPr>
      <p:sp>
        <p:nvSpPr>
          <p:cNvPr id="506" name="Google Shape;506;p95"/>
          <p:cNvSpPr txBox="1"/>
          <p:nvPr>
            <p:ph type="title"/>
          </p:nvPr>
        </p:nvSpPr>
        <p:spPr>
          <a:xfrm>
            <a:off x="546775" y="445025"/>
            <a:ext cx="8251800" cy="12168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atin typeface="Proxima Nova"/>
                <a:ea typeface="Proxima Nova"/>
                <a:cs typeface="Proxima Nova"/>
                <a:sym typeface="Proxima Nova"/>
              </a:defRPr>
            </a:lvl2pPr>
            <a:lvl3pPr lvl="2" rtl="0">
              <a:spcBef>
                <a:spcPts val="0"/>
              </a:spcBef>
              <a:spcAft>
                <a:spcPts val="0"/>
              </a:spcAft>
              <a:buSzPts val="2800"/>
              <a:buNone/>
              <a:defRPr>
                <a:latin typeface="Proxima Nova"/>
                <a:ea typeface="Proxima Nova"/>
                <a:cs typeface="Proxima Nova"/>
                <a:sym typeface="Proxima Nova"/>
              </a:defRPr>
            </a:lvl3pPr>
            <a:lvl4pPr lvl="3" rtl="0">
              <a:spcBef>
                <a:spcPts val="0"/>
              </a:spcBef>
              <a:spcAft>
                <a:spcPts val="0"/>
              </a:spcAft>
              <a:buSzPts val="2800"/>
              <a:buNone/>
              <a:defRPr>
                <a:latin typeface="Proxima Nova"/>
                <a:ea typeface="Proxima Nova"/>
                <a:cs typeface="Proxima Nova"/>
                <a:sym typeface="Proxima Nova"/>
              </a:defRPr>
            </a:lvl4pPr>
            <a:lvl5pPr lvl="4" rtl="0">
              <a:spcBef>
                <a:spcPts val="0"/>
              </a:spcBef>
              <a:spcAft>
                <a:spcPts val="0"/>
              </a:spcAft>
              <a:buSzPts val="2800"/>
              <a:buNone/>
              <a:defRPr>
                <a:latin typeface="Proxima Nova"/>
                <a:ea typeface="Proxima Nova"/>
                <a:cs typeface="Proxima Nova"/>
                <a:sym typeface="Proxima Nova"/>
              </a:defRPr>
            </a:lvl5pPr>
            <a:lvl6pPr lvl="5" rtl="0">
              <a:spcBef>
                <a:spcPts val="0"/>
              </a:spcBef>
              <a:spcAft>
                <a:spcPts val="0"/>
              </a:spcAft>
              <a:buSzPts val="2800"/>
              <a:buNone/>
              <a:defRPr>
                <a:latin typeface="Proxima Nova"/>
                <a:ea typeface="Proxima Nova"/>
                <a:cs typeface="Proxima Nova"/>
                <a:sym typeface="Proxima Nova"/>
              </a:defRPr>
            </a:lvl6pPr>
            <a:lvl7pPr lvl="6" rtl="0">
              <a:spcBef>
                <a:spcPts val="0"/>
              </a:spcBef>
              <a:spcAft>
                <a:spcPts val="0"/>
              </a:spcAft>
              <a:buSzPts val="2800"/>
              <a:buNone/>
              <a:defRPr>
                <a:latin typeface="Proxima Nova"/>
                <a:ea typeface="Proxima Nova"/>
                <a:cs typeface="Proxima Nova"/>
                <a:sym typeface="Proxima Nova"/>
              </a:defRPr>
            </a:lvl7pPr>
            <a:lvl8pPr lvl="7" rtl="0">
              <a:spcBef>
                <a:spcPts val="0"/>
              </a:spcBef>
              <a:spcAft>
                <a:spcPts val="0"/>
              </a:spcAft>
              <a:buSzPts val="2800"/>
              <a:buNone/>
              <a:defRPr>
                <a:latin typeface="Proxima Nova"/>
                <a:ea typeface="Proxima Nova"/>
                <a:cs typeface="Proxima Nova"/>
                <a:sym typeface="Proxima Nova"/>
              </a:defRPr>
            </a:lvl8pPr>
            <a:lvl9pPr lvl="8" rtl="0">
              <a:spcBef>
                <a:spcPts val="0"/>
              </a:spcBef>
              <a:spcAft>
                <a:spcPts val="0"/>
              </a:spcAft>
              <a:buSzPts val="2800"/>
              <a:buNone/>
              <a:defRPr>
                <a:latin typeface="Proxima Nova"/>
                <a:ea typeface="Proxima Nova"/>
                <a:cs typeface="Proxima Nova"/>
                <a:sym typeface="Proxima Nova"/>
              </a:defRPr>
            </a:lvl9pPr>
          </a:lstStyle>
          <a:p/>
        </p:txBody>
      </p:sp>
      <p:pic>
        <p:nvPicPr>
          <p:cNvPr id="507" name="Google Shape;507;p95"/>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C/C Background with white logo 1">
  <p:cSld name="CUSTOM_4_1_1_1_2_1_3">
    <p:bg>
      <p:bgPr>
        <a:blipFill>
          <a:blip r:embed="rId2">
            <a:alphaModFix/>
          </a:blip>
          <a:stretch>
            <a:fillRect/>
          </a:stretch>
        </a:blipFill>
      </p:bgPr>
    </p:bg>
    <p:spTree>
      <p:nvGrpSpPr>
        <p:cNvPr id="508" name="Shape 508"/>
        <p:cNvGrpSpPr/>
        <p:nvPr/>
      </p:nvGrpSpPr>
      <p:grpSpPr>
        <a:xfrm>
          <a:off x="0" y="0"/>
          <a:ext cx="0" cy="0"/>
          <a:chOff x="0" y="0"/>
          <a:chExt cx="0" cy="0"/>
        </a:xfrm>
      </p:grpSpPr>
      <p:sp>
        <p:nvSpPr>
          <p:cNvPr id="509" name="Google Shape;509;p96"/>
          <p:cNvSpPr/>
          <p:nvPr/>
        </p:nvSpPr>
        <p:spPr>
          <a:xfrm>
            <a:off x="0" y="0"/>
            <a:ext cx="9144000" cy="2709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cxnSp>
        <p:nvCxnSpPr>
          <p:cNvPr id="510" name="Google Shape;510;p96"/>
          <p:cNvCxnSpPr/>
          <p:nvPr/>
        </p:nvCxnSpPr>
        <p:spPr>
          <a:xfrm>
            <a:off x="4591850" y="3436600"/>
            <a:ext cx="0" cy="1086900"/>
          </a:xfrm>
          <a:prstGeom prst="straightConnector1">
            <a:avLst/>
          </a:prstGeom>
          <a:noFill/>
          <a:ln cap="flat" cmpd="sng" w="9525">
            <a:solidFill>
              <a:srgbClr val="CC99FF"/>
            </a:solidFill>
            <a:prstDash val="solid"/>
            <a:round/>
            <a:headEnd len="med" w="med" type="none"/>
            <a:tailEnd len="med" w="med" type="none"/>
          </a:ln>
        </p:spPr>
      </p:cxnSp>
      <p:grpSp>
        <p:nvGrpSpPr>
          <p:cNvPr id="511" name="Google Shape;511;p96"/>
          <p:cNvGrpSpPr/>
          <p:nvPr/>
        </p:nvGrpSpPr>
        <p:grpSpPr>
          <a:xfrm>
            <a:off x="4564822" y="3881313"/>
            <a:ext cx="2723304" cy="693313"/>
            <a:chOff x="1171618" y="2801000"/>
            <a:chExt cx="2356207" cy="693313"/>
          </a:xfrm>
        </p:grpSpPr>
        <p:sp>
          <p:nvSpPr>
            <p:cNvPr id="512" name="Google Shape;512;p96"/>
            <p:cNvSpPr txBox="1"/>
            <p:nvPr/>
          </p:nvSpPr>
          <p:spPr>
            <a:xfrm>
              <a:off x="1171625" y="2801000"/>
              <a:ext cx="2356200" cy="39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Catamaran"/>
                  <a:ea typeface="Catamaran"/>
                  <a:cs typeface="Catamaran"/>
                  <a:sym typeface="Catamaran"/>
                </a:rPr>
                <a:t>    </a:t>
              </a:r>
              <a:r>
                <a:rPr lang="en" sz="2400">
                  <a:solidFill>
                    <a:srgbClr val="FFFFFF"/>
                  </a:solidFill>
                  <a:latin typeface="Catamaran"/>
                  <a:ea typeface="Catamaran"/>
                  <a:cs typeface="Catamaran"/>
                  <a:sym typeface="Catamaran"/>
                </a:rPr>
                <a:t>24%</a:t>
              </a:r>
              <a:endParaRPr sz="2400">
                <a:solidFill>
                  <a:srgbClr val="FFFFFF"/>
                </a:solidFill>
                <a:latin typeface="Catamaran"/>
                <a:ea typeface="Catamaran"/>
                <a:cs typeface="Catamaran"/>
                <a:sym typeface="Catamaran"/>
              </a:endParaRPr>
            </a:p>
          </p:txBody>
        </p:sp>
        <p:sp>
          <p:nvSpPr>
            <p:cNvPr id="513" name="Google Shape;513;p96"/>
            <p:cNvSpPr txBox="1"/>
            <p:nvPr/>
          </p:nvSpPr>
          <p:spPr>
            <a:xfrm>
              <a:off x="1171618" y="3199413"/>
              <a:ext cx="2356200" cy="294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Proxima Nova"/>
                  <a:ea typeface="Proxima Nova"/>
                  <a:cs typeface="Proxima Nova"/>
                  <a:sym typeface="Proxima Nova"/>
                </a:rPr>
                <a:t>competitive win rate</a:t>
              </a:r>
              <a:endParaRPr sz="1000">
                <a:solidFill>
                  <a:srgbClr val="FFFFFF"/>
                </a:solidFill>
                <a:latin typeface="Proxima Nova"/>
                <a:ea typeface="Proxima Nova"/>
                <a:cs typeface="Proxima Nova"/>
                <a:sym typeface="Proxima Nova"/>
              </a:endParaRPr>
            </a:p>
          </p:txBody>
        </p:sp>
      </p:grpSp>
      <p:grpSp>
        <p:nvGrpSpPr>
          <p:cNvPr id="514" name="Google Shape;514;p96"/>
          <p:cNvGrpSpPr/>
          <p:nvPr/>
        </p:nvGrpSpPr>
        <p:grpSpPr>
          <a:xfrm>
            <a:off x="6174437" y="3875388"/>
            <a:ext cx="2723384" cy="693300"/>
            <a:chOff x="1248504" y="3524675"/>
            <a:chExt cx="1595701" cy="693300"/>
          </a:xfrm>
        </p:grpSpPr>
        <p:sp>
          <p:nvSpPr>
            <p:cNvPr id="515" name="Google Shape;515;p96"/>
            <p:cNvSpPr txBox="1"/>
            <p:nvPr/>
          </p:nvSpPr>
          <p:spPr>
            <a:xfrm>
              <a:off x="1248506" y="3524675"/>
              <a:ext cx="1595700" cy="398400"/>
            </a:xfrm>
            <a:prstGeom prst="rect">
              <a:avLst/>
            </a:prstGeom>
            <a:noFill/>
            <a:ln>
              <a:noFill/>
            </a:ln>
          </p:spPr>
          <p:txBody>
            <a:bodyPr anchorCtr="0" anchor="t" bIns="91425" lIns="91425" spcFirstLastPara="1" rIns="91425" wrap="square" tIns="91425">
              <a:noAutofit/>
            </a:bodyPr>
            <a:lstStyle/>
            <a:p>
              <a:pPr indent="0" lvl="0" marL="914400" rtl="0" algn="l">
                <a:spcBef>
                  <a:spcPts val="0"/>
                </a:spcBef>
                <a:spcAft>
                  <a:spcPts val="0"/>
                </a:spcAft>
                <a:buNone/>
              </a:pPr>
              <a:r>
                <a:rPr lang="en">
                  <a:solidFill>
                    <a:srgbClr val="FFFFFF"/>
                  </a:solidFill>
                  <a:latin typeface="Catamaran"/>
                  <a:ea typeface="Catamaran"/>
                  <a:cs typeface="Catamaran"/>
                  <a:sym typeface="Catamaran"/>
                </a:rPr>
                <a:t>    </a:t>
              </a:r>
              <a:r>
                <a:rPr lang="en" sz="2400">
                  <a:solidFill>
                    <a:srgbClr val="FFFFFF"/>
                  </a:solidFill>
                  <a:latin typeface="Catamaran"/>
                  <a:ea typeface="Catamaran"/>
                  <a:cs typeface="Catamaran"/>
                  <a:sym typeface="Catamaran"/>
                </a:rPr>
                <a:t>75</a:t>
              </a:r>
              <a:endParaRPr sz="2400">
                <a:solidFill>
                  <a:srgbClr val="FFFFFF"/>
                </a:solidFill>
                <a:latin typeface="Catamaran"/>
                <a:ea typeface="Catamaran"/>
                <a:cs typeface="Catamaran"/>
                <a:sym typeface="Catamaran"/>
              </a:endParaRPr>
            </a:p>
          </p:txBody>
        </p:sp>
        <p:sp>
          <p:nvSpPr>
            <p:cNvPr id="516" name="Google Shape;516;p96"/>
            <p:cNvSpPr txBox="1"/>
            <p:nvPr/>
          </p:nvSpPr>
          <p:spPr>
            <a:xfrm>
              <a:off x="1248504" y="3923075"/>
              <a:ext cx="1595700" cy="294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Proxima Nova"/>
                  <a:ea typeface="Proxima Nova"/>
                  <a:cs typeface="Proxima Nova"/>
                  <a:sym typeface="Proxima Nova"/>
                </a:rPr>
                <a:t>days deal cycles</a:t>
              </a:r>
              <a:endParaRPr sz="1000">
                <a:solidFill>
                  <a:srgbClr val="FFFFFF"/>
                </a:solidFill>
                <a:latin typeface="Proxima Nova"/>
                <a:ea typeface="Proxima Nova"/>
                <a:cs typeface="Proxima Nova"/>
                <a:sym typeface="Proxima Nova"/>
              </a:endParaRPr>
            </a:p>
          </p:txBody>
        </p:sp>
      </p:grpSp>
      <p:pic>
        <p:nvPicPr>
          <p:cNvPr descr="dell logo.png" id="517" name="Google Shape;517;p96"/>
          <p:cNvPicPr preferRelativeResize="0"/>
          <p:nvPr/>
        </p:nvPicPr>
        <p:blipFill rotWithShape="1">
          <a:blip r:embed="rId3">
            <a:alphaModFix/>
          </a:blip>
          <a:srcRect b="0" l="0" r="0" t="0"/>
          <a:stretch/>
        </p:blipFill>
        <p:spPr>
          <a:xfrm>
            <a:off x="1231974" y="3080326"/>
            <a:ext cx="428975" cy="406225"/>
          </a:xfrm>
          <a:prstGeom prst="rect">
            <a:avLst/>
          </a:prstGeom>
          <a:noFill/>
          <a:ln>
            <a:noFill/>
          </a:ln>
        </p:spPr>
      </p:pic>
      <p:grpSp>
        <p:nvGrpSpPr>
          <p:cNvPr id="518" name="Google Shape;518;p96"/>
          <p:cNvGrpSpPr/>
          <p:nvPr/>
        </p:nvGrpSpPr>
        <p:grpSpPr>
          <a:xfrm>
            <a:off x="-233125" y="3840350"/>
            <a:ext cx="2723304" cy="693313"/>
            <a:chOff x="1171618" y="2801000"/>
            <a:chExt cx="2356207" cy="693313"/>
          </a:xfrm>
        </p:grpSpPr>
        <p:sp>
          <p:nvSpPr>
            <p:cNvPr id="519" name="Google Shape;519;p96"/>
            <p:cNvSpPr txBox="1"/>
            <p:nvPr/>
          </p:nvSpPr>
          <p:spPr>
            <a:xfrm>
              <a:off x="1171625" y="2801000"/>
              <a:ext cx="2356200" cy="39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Catamaran"/>
                  <a:ea typeface="Catamaran"/>
                  <a:cs typeface="Catamaran"/>
                  <a:sym typeface="Catamaran"/>
                </a:rPr>
                <a:t>   </a:t>
              </a:r>
              <a:r>
                <a:rPr lang="en" sz="2400">
                  <a:solidFill>
                    <a:srgbClr val="FFFFFF"/>
                  </a:solidFill>
                  <a:latin typeface="Catamaran"/>
                  <a:ea typeface="Catamaran"/>
                  <a:cs typeface="Catamaran"/>
                  <a:sym typeface="Catamaran"/>
                </a:rPr>
                <a:t>10x</a:t>
              </a:r>
              <a:endParaRPr sz="2400">
                <a:solidFill>
                  <a:srgbClr val="FFFFFF"/>
                </a:solidFill>
                <a:latin typeface="Catamaran"/>
                <a:ea typeface="Catamaran"/>
                <a:cs typeface="Catamaran"/>
                <a:sym typeface="Catamaran"/>
              </a:endParaRPr>
            </a:p>
          </p:txBody>
        </p:sp>
        <p:sp>
          <p:nvSpPr>
            <p:cNvPr id="520" name="Google Shape;520;p96"/>
            <p:cNvSpPr txBox="1"/>
            <p:nvPr/>
          </p:nvSpPr>
          <p:spPr>
            <a:xfrm>
              <a:off x="1171618" y="3199413"/>
              <a:ext cx="2356200" cy="294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Proxima Nova"/>
                  <a:ea typeface="Proxima Nova"/>
                  <a:cs typeface="Proxima Nova"/>
                  <a:sym typeface="Proxima Nova"/>
                </a:rPr>
                <a:t>market coverage</a:t>
              </a:r>
              <a:endParaRPr sz="1000">
                <a:solidFill>
                  <a:srgbClr val="FFFFFF"/>
                </a:solidFill>
                <a:latin typeface="Proxima Nova"/>
                <a:ea typeface="Proxima Nova"/>
                <a:cs typeface="Proxima Nova"/>
                <a:sym typeface="Proxima Nova"/>
              </a:endParaRPr>
            </a:p>
          </p:txBody>
        </p:sp>
      </p:grpSp>
      <p:grpSp>
        <p:nvGrpSpPr>
          <p:cNvPr id="521" name="Google Shape;521;p96"/>
          <p:cNvGrpSpPr/>
          <p:nvPr/>
        </p:nvGrpSpPr>
        <p:grpSpPr>
          <a:xfrm>
            <a:off x="1522612" y="3883450"/>
            <a:ext cx="2723384" cy="693300"/>
            <a:chOff x="1248504" y="3524675"/>
            <a:chExt cx="1595701" cy="693300"/>
          </a:xfrm>
        </p:grpSpPr>
        <p:sp>
          <p:nvSpPr>
            <p:cNvPr id="522" name="Google Shape;522;p96"/>
            <p:cNvSpPr txBox="1"/>
            <p:nvPr/>
          </p:nvSpPr>
          <p:spPr>
            <a:xfrm>
              <a:off x="1248506" y="3524675"/>
              <a:ext cx="1595700" cy="39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Catamaran"/>
                  <a:ea typeface="Catamaran"/>
                  <a:cs typeface="Catamaran"/>
                  <a:sym typeface="Catamaran"/>
                </a:rPr>
                <a:t>30,000</a:t>
              </a:r>
              <a:endParaRPr sz="2400">
                <a:solidFill>
                  <a:srgbClr val="FFFFFF"/>
                </a:solidFill>
                <a:latin typeface="Catamaran"/>
                <a:ea typeface="Catamaran"/>
                <a:cs typeface="Catamaran"/>
                <a:sym typeface="Catamaran"/>
              </a:endParaRPr>
            </a:p>
          </p:txBody>
        </p:sp>
        <p:sp>
          <p:nvSpPr>
            <p:cNvPr id="523" name="Google Shape;523;p96"/>
            <p:cNvSpPr txBox="1"/>
            <p:nvPr/>
          </p:nvSpPr>
          <p:spPr>
            <a:xfrm>
              <a:off x="1248504" y="3923075"/>
              <a:ext cx="1595700" cy="294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Proxima Nova"/>
                  <a:ea typeface="Proxima Nova"/>
                  <a:cs typeface="Proxima Nova"/>
                  <a:sym typeface="Proxima Nova"/>
                </a:rPr>
                <a:t>field &amp; channel sales reps</a:t>
              </a:r>
              <a:endParaRPr sz="1000">
                <a:solidFill>
                  <a:srgbClr val="FFFFFF"/>
                </a:solidFill>
                <a:latin typeface="Proxima Nova"/>
                <a:ea typeface="Proxima Nova"/>
                <a:cs typeface="Proxima Nova"/>
                <a:sym typeface="Proxima Nova"/>
              </a:endParaRPr>
            </a:p>
          </p:txBody>
        </p:sp>
      </p:grpSp>
      <p:sp>
        <p:nvSpPr>
          <p:cNvPr id="524" name="Google Shape;524;p96"/>
          <p:cNvSpPr/>
          <p:nvPr/>
        </p:nvSpPr>
        <p:spPr>
          <a:xfrm>
            <a:off x="5510150" y="4101663"/>
            <a:ext cx="143400" cy="170700"/>
          </a:xfrm>
          <a:prstGeom prst="upArrow">
            <a:avLst>
              <a:gd fmla="val 50000" name="adj1"/>
              <a:gd fmla="val 5000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96"/>
          <p:cNvSpPr/>
          <p:nvPr/>
        </p:nvSpPr>
        <p:spPr>
          <a:xfrm rot="10800000">
            <a:off x="7110700" y="4106307"/>
            <a:ext cx="143400" cy="170700"/>
          </a:xfrm>
          <a:prstGeom prst="upArrow">
            <a:avLst>
              <a:gd fmla="val 50000" name="adj1"/>
              <a:gd fmla="val 5000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96"/>
          <p:cNvSpPr/>
          <p:nvPr/>
        </p:nvSpPr>
        <p:spPr>
          <a:xfrm>
            <a:off x="793200" y="4066413"/>
            <a:ext cx="143400" cy="170700"/>
          </a:xfrm>
          <a:prstGeom prst="upArrow">
            <a:avLst>
              <a:gd fmla="val 50000" name="adj1"/>
              <a:gd fmla="val 5000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96"/>
          <p:cNvSpPr txBox="1"/>
          <p:nvPr/>
        </p:nvSpPr>
        <p:spPr>
          <a:xfrm>
            <a:off x="204750" y="458945"/>
            <a:ext cx="87345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Proxima Nova"/>
                <a:ea typeface="Proxima Nova"/>
                <a:cs typeface="Proxima Nova"/>
                <a:sym typeface="Proxima Nova"/>
              </a:rPr>
              <a:t>100,000+</a:t>
            </a:r>
            <a:r>
              <a:rPr lang="en" sz="2000">
                <a:latin typeface="Proxima Nova Semibold"/>
                <a:ea typeface="Proxima Nova Semibold"/>
                <a:cs typeface="Proxima Nova Semibold"/>
                <a:sym typeface="Proxima Nova Semibold"/>
              </a:rPr>
              <a:t> </a:t>
            </a:r>
            <a:r>
              <a:rPr lang="en" sz="2000">
                <a:latin typeface="Proxima Nova"/>
                <a:ea typeface="Proxima Nova"/>
                <a:cs typeface="Proxima Nova"/>
                <a:sym typeface="Proxima Nova"/>
              </a:rPr>
              <a:t>people use Klue to win</a:t>
            </a:r>
            <a:endParaRPr sz="2000">
              <a:latin typeface="Proxima Nova"/>
              <a:ea typeface="Proxima Nova"/>
              <a:cs typeface="Proxima Nova"/>
              <a:sym typeface="Proxima Nova"/>
            </a:endParaRPr>
          </a:p>
        </p:txBody>
      </p:sp>
      <p:sp>
        <p:nvSpPr>
          <p:cNvPr id="528" name="Google Shape;528;p96"/>
          <p:cNvSpPr txBox="1"/>
          <p:nvPr/>
        </p:nvSpPr>
        <p:spPr>
          <a:xfrm>
            <a:off x="6889495" y="2970220"/>
            <a:ext cx="3393000" cy="608100"/>
          </a:xfrm>
          <a:prstGeom prst="rect">
            <a:avLst/>
          </a:prstGeom>
          <a:noFill/>
          <a:ln>
            <a:noFill/>
          </a:ln>
        </p:spPr>
        <p:txBody>
          <a:bodyPr anchorCtr="0" anchor="ctr" bIns="91425" lIns="91425" spcFirstLastPara="1" rIns="91425" wrap="square" tIns="91425">
            <a:noAutofit/>
          </a:bodyPr>
          <a:lstStyle/>
          <a:p>
            <a:pPr indent="0" lvl="0" marL="0" rtl="0" algn="l">
              <a:lnSpc>
                <a:spcPct val="110000"/>
              </a:lnSpc>
              <a:spcBef>
                <a:spcPts val="0"/>
              </a:spcBef>
              <a:spcAft>
                <a:spcPts val="0"/>
              </a:spcAft>
              <a:buNone/>
            </a:pPr>
            <a:r>
              <a:rPr lang="en" sz="1300">
                <a:solidFill>
                  <a:srgbClr val="CC99FF"/>
                </a:solidFill>
                <a:latin typeface="Proxima Nova"/>
                <a:ea typeface="Proxima Nova"/>
                <a:cs typeface="Proxima Nova"/>
                <a:sym typeface="Proxima Nova"/>
              </a:rPr>
              <a:t>Effectiveness</a:t>
            </a:r>
            <a:r>
              <a:rPr lang="en" sz="1300">
                <a:solidFill>
                  <a:srgbClr val="1F2733"/>
                </a:solidFill>
                <a:latin typeface="Proxima Nova"/>
                <a:ea typeface="Proxima Nova"/>
                <a:cs typeface="Proxima Nova"/>
                <a:sym typeface="Proxima Nova"/>
              </a:rPr>
              <a:t> </a:t>
            </a:r>
            <a:endParaRPr sz="1300">
              <a:solidFill>
                <a:srgbClr val="1F2733"/>
              </a:solidFill>
              <a:latin typeface="Proxima Nova"/>
              <a:ea typeface="Proxima Nova"/>
              <a:cs typeface="Proxima Nova"/>
              <a:sym typeface="Proxima Nova"/>
            </a:endParaRPr>
          </a:p>
          <a:p>
            <a:pPr indent="0" lvl="0" marL="0" rtl="0" algn="l">
              <a:lnSpc>
                <a:spcPct val="110000"/>
              </a:lnSpc>
              <a:spcBef>
                <a:spcPts val="0"/>
              </a:spcBef>
              <a:spcAft>
                <a:spcPts val="0"/>
              </a:spcAft>
              <a:buNone/>
            </a:pPr>
            <a:r>
              <a:rPr lang="en" sz="1300">
                <a:solidFill>
                  <a:schemeClr val="lt1"/>
                </a:solidFill>
                <a:latin typeface="Proxima Nova"/>
                <a:ea typeface="Proxima Nova"/>
                <a:cs typeface="Proxima Nova"/>
                <a:sym typeface="Proxima Nova"/>
              </a:rPr>
              <a:t>for Sales</a:t>
            </a:r>
            <a:endParaRPr sz="300">
              <a:solidFill>
                <a:schemeClr val="lt1"/>
              </a:solidFill>
              <a:latin typeface="Proxima Nova"/>
              <a:ea typeface="Proxima Nova"/>
              <a:cs typeface="Proxima Nova"/>
              <a:sym typeface="Proxima Nova"/>
            </a:endParaRPr>
          </a:p>
        </p:txBody>
      </p:sp>
      <p:sp>
        <p:nvSpPr>
          <p:cNvPr id="529" name="Google Shape;529;p96"/>
          <p:cNvSpPr txBox="1"/>
          <p:nvPr/>
        </p:nvSpPr>
        <p:spPr>
          <a:xfrm>
            <a:off x="1785920" y="2970727"/>
            <a:ext cx="1240800" cy="608100"/>
          </a:xfrm>
          <a:prstGeom prst="rect">
            <a:avLst/>
          </a:prstGeom>
          <a:noFill/>
          <a:ln>
            <a:noFill/>
          </a:ln>
        </p:spPr>
        <p:txBody>
          <a:bodyPr anchorCtr="0" anchor="ctr" bIns="91425" lIns="91425" spcFirstLastPara="1" rIns="91425" wrap="square" tIns="91425">
            <a:noAutofit/>
          </a:bodyPr>
          <a:lstStyle/>
          <a:p>
            <a:pPr indent="0" lvl="0" marL="0" rtl="0" algn="l">
              <a:lnSpc>
                <a:spcPct val="110000"/>
              </a:lnSpc>
              <a:spcBef>
                <a:spcPts val="0"/>
              </a:spcBef>
              <a:spcAft>
                <a:spcPts val="0"/>
              </a:spcAft>
              <a:buNone/>
            </a:pPr>
            <a:r>
              <a:rPr lang="en" sz="1300">
                <a:solidFill>
                  <a:srgbClr val="CC99FF"/>
                </a:solidFill>
                <a:latin typeface="Proxima Nova"/>
                <a:ea typeface="Proxima Nova"/>
                <a:cs typeface="Proxima Nova"/>
                <a:sym typeface="Proxima Nova"/>
              </a:rPr>
              <a:t>Efficiency</a:t>
            </a:r>
            <a:r>
              <a:rPr lang="en" sz="1300">
                <a:solidFill>
                  <a:srgbClr val="1F2733"/>
                </a:solidFill>
                <a:latin typeface="Proxima Nova"/>
                <a:ea typeface="Proxima Nova"/>
                <a:cs typeface="Proxima Nova"/>
                <a:sym typeface="Proxima Nova"/>
              </a:rPr>
              <a:t> </a:t>
            </a:r>
            <a:endParaRPr sz="1300">
              <a:solidFill>
                <a:srgbClr val="1F2733"/>
              </a:solidFill>
              <a:latin typeface="Proxima Nova"/>
              <a:ea typeface="Proxima Nova"/>
              <a:cs typeface="Proxima Nova"/>
              <a:sym typeface="Proxima Nova"/>
            </a:endParaRPr>
          </a:p>
          <a:p>
            <a:pPr indent="0" lvl="0" marL="0" rtl="0" algn="l">
              <a:lnSpc>
                <a:spcPct val="110000"/>
              </a:lnSpc>
              <a:spcBef>
                <a:spcPts val="0"/>
              </a:spcBef>
              <a:spcAft>
                <a:spcPts val="0"/>
              </a:spcAft>
              <a:buNone/>
            </a:pPr>
            <a:r>
              <a:rPr lang="en" sz="1300">
                <a:solidFill>
                  <a:schemeClr val="lt1"/>
                </a:solidFill>
                <a:latin typeface="Proxima Nova"/>
                <a:ea typeface="Proxima Nova"/>
                <a:cs typeface="Proxima Nova"/>
                <a:sym typeface="Proxima Nova"/>
              </a:rPr>
              <a:t>for CI Leads</a:t>
            </a:r>
            <a:endParaRPr sz="300">
              <a:solidFill>
                <a:schemeClr val="lt1"/>
              </a:solidFill>
              <a:latin typeface="Proxima Nova"/>
              <a:ea typeface="Proxima Nova"/>
              <a:cs typeface="Proxima Nova"/>
              <a:sym typeface="Proxima Nova"/>
            </a:endParaRPr>
          </a:p>
        </p:txBody>
      </p:sp>
      <p:pic>
        <p:nvPicPr>
          <p:cNvPr id="530" name="Google Shape;530;p96"/>
          <p:cNvPicPr preferRelativeResize="0"/>
          <p:nvPr/>
        </p:nvPicPr>
        <p:blipFill rotWithShape="1">
          <a:blip r:embed="rId4">
            <a:alphaModFix/>
          </a:blip>
          <a:srcRect b="11632" l="0" r="0" t="11632"/>
          <a:stretch/>
        </p:blipFill>
        <p:spPr>
          <a:xfrm>
            <a:off x="5405461" y="3096261"/>
            <a:ext cx="1361550" cy="347549"/>
          </a:xfrm>
          <a:prstGeom prst="rect">
            <a:avLst/>
          </a:prstGeom>
          <a:noFill/>
          <a:ln>
            <a:noFill/>
          </a:ln>
        </p:spPr>
      </p:pic>
      <p:sp>
        <p:nvSpPr>
          <p:cNvPr id="531" name="Google Shape;531;p96"/>
          <p:cNvSpPr/>
          <p:nvPr/>
        </p:nvSpPr>
        <p:spPr>
          <a:xfrm>
            <a:off x="7329300" y="0"/>
            <a:ext cx="1814700" cy="263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Enterprise / Comm</a:t>
            </a:r>
            <a:endParaRPr>
              <a:solidFill>
                <a:schemeClr val="lt1"/>
              </a:solidFill>
            </a:endParaRPr>
          </a:p>
        </p:txBody>
      </p:sp>
      <p:pic>
        <p:nvPicPr>
          <p:cNvPr id="532" name="Google Shape;532;p96"/>
          <p:cNvPicPr preferRelativeResize="0"/>
          <p:nvPr/>
        </p:nvPicPr>
        <p:blipFill>
          <a:blip r:embed="rId5">
            <a:alphaModFix/>
          </a:blip>
          <a:stretch>
            <a:fillRect/>
          </a:stretch>
        </p:blipFill>
        <p:spPr>
          <a:xfrm>
            <a:off x="2894173" y="1878996"/>
            <a:ext cx="870758" cy="357407"/>
          </a:xfrm>
          <a:prstGeom prst="rect">
            <a:avLst/>
          </a:prstGeom>
          <a:noFill/>
          <a:ln>
            <a:noFill/>
          </a:ln>
        </p:spPr>
      </p:pic>
      <p:pic>
        <p:nvPicPr>
          <p:cNvPr id="533" name="Google Shape;533;p96"/>
          <p:cNvPicPr preferRelativeResize="0"/>
          <p:nvPr/>
        </p:nvPicPr>
        <p:blipFill>
          <a:blip r:embed="rId6">
            <a:alphaModFix/>
          </a:blip>
          <a:stretch>
            <a:fillRect/>
          </a:stretch>
        </p:blipFill>
        <p:spPr>
          <a:xfrm>
            <a:off x="2582959" y="1227478"/>
            <a:ext cx="1361551" cy="357390"/>
          </a:xfrm>
          <a:prstGeom prst="rect">
            <a:avLst/>
          </a:prstGeom>
          <a:noFill/>
          <a:ln>
            <a:noFill/>
          </a:ln>
        </p:spPr>
      </p:pic>
      <p:pic>
        <p:nvPicPr>
          <p:cNvPr descr="dell logo.png" id="534" name="Google Shape;534;p96"/>
          <p:cNvPicPr preferRelativeResize="0"/>
          <p:nvPr/>
        </p:nvPicPr>
        <p:blipFill rotWithShape="1">
          <a:blip r:embed="rId7">
            <a:alphaModFix/>
          </a:blip>
          <a:srcRect b="0" l="0" r="0" t="0"/>
          <a:stretch/>
        </p:blipFill>
        <p:spPr>
          <a:xfrm>
            <a:off x="1451462" y="1083401"/>
            <a:ext cx="592621" cy="561181"/>
          </a:xfrm>
          <a:prstGeom prst="rect">
            <a:avLst/>
          </a:prstGeom>
          <a:noFill/>
          <a:ln>
            <a:noFill/>
          </a:ln>
        </p:spPr>
      </p:pic>
      <p:pic>
        <p:nvPicPr>
          <p:cNvPr id="535" name="Google Shape;535;p96"/>
          <p:cNvPicPr preferRelativeResize="0"/>
          <p:nvPr/>
        </p:nvPicPr>
        <p:blipFill>
          <a:blip r:embed="rId8">
            <a:alphaModFix/>
          </a:blip>
          <a:stretch>
            <a:fillRect/>
          </a:stretch>
        </p:blipFill>
        <p:spPr>
          <a:xfrm>
            <a:off x="7238577" y="1056921"/>
            <a:ext cx="921400" cy="458045"/>
          </a:xfrm>
          <a:prstGeom prst="rect">
            <a:avLst/>
          </a:prstGeom>
          <a:noFill/>
          <a:ln>
            <a:noFill/>
          </a:ln>
        </p:spPr>
      </p:pic>
      <p:pic>
        <p:nvPicPr>
          <p:cNvPr id="536" name="Google Shape;536;p96"/>
          <p:cNvPicPr preferRelativeResize="0"/>
          <p:nvPr/>
        </p:nvPicPr>
        <p:blipFill>
          <a:blip r:embed="rId9">
            <a:alphaModFix/>
          </a:blip>
          <a:stretch>
            <a:fillRect/>
          </a:stretch>
        </p:blipFill>
        <p:spPr>
          <a:xfrm>
            <a:off x="4379163" y="1212961"/>
            <a:ext cx="1052224" cy="302075"/>
          </a:xfrm>
          <a:prstGeom prst="rect">
            <a:avLst/>
          </a:prstGeom>
          <a:noFill/>
          <a:ln>
            <a:noFill/>
          </a:ln>
        </p:spPr>
      </p:pic>
      <p:pic>
        <p:nvPicPr>
          <p:cNvPr id="537" name="Google Shape;537;p96"/>
          <p:cNvPicPr preferRelativeResize="0"/>
          <p:nvPr/>
        </p:nvPicPr>
        <p:blipFill>
          <a:blip r:embed="rId10">
            <a:alphaModFix/>
          </a:blip>
          <a:stretch>
            <a:fillRect/>
          </a:stretch>
        </p:blipFill>
        <p:spPr>
          <a:xfrm>
            <a:off x="1574848" y="1794625"/>
            <a:ext cx="1062026" cy="412375"/>
          </a:xfrm>
          <a:prstGeom prst="rect">
            <a:avLst/>
          </a:prstGeom>
          <a:noFill/>
          <a:ln>
            <a:noFill/>
          </a:ln>
        </p:spPr>
      </p:pic>
      <p:pic>
        <p:nvPicPr>
          <p:cNvPr id="538" name="Google Shape;538;p96"/>
          <p:cNvPicPr preferRelativeResize="0"/>
          <p:nvPr/>
        </p:nvPicPr>
        <p:blipFill>
          <a:blip r:embed="rId11">
            <a:alphaModFix/>
          </a:blip>
          <a:stretch>
            <a:fillRect/>
          </a:stretch>
        </p:blipFill>
        <p:spPr>
          <a:xfrm>
            <a:off x="3944488" y="1610288"/>
            <a:ext cx="1680773" cy="840387"/>
          </a:xfrm>
          <a:prstGeom prst="rect">
            <a:avLst/>
          </a:prstGeom>
          <a:noFill/>
          <a:ln>
            <a:noFill/>
          </a:ln>
        </p:spPr>
      </p:pic>
      <p:pic>
        <p:nvPicPr>
          <p:cNvPr id="539" name="Google Shape;539;p96"/>
          <p:cNvPicPr preferRelativeResize="0"/>
          <p:nvPr/>
        </p:nvPicPr>
        <p:blipFill rotWithShape="1">
          <a:blip r:embed="rId12">
            <a:alphaModFix/>
          </a:blip>
          <a:srcRect b="39050" l="0" r="0" t="39669"/>
          <a:stretch/>
        </p:blipFill>
        <p:spPr>
          <a:xfrm>
            <a:off x="5567556" y="1223658"/>
            <a:ext cx="1534842" cy="326602"/>
          </a:xfrm>
          <a:prstGeom prst="rect">
            <a:avLst/>
          </a:prstGeom>
          <a:noFill/>
          <a:ln>
            <a:noFill/>
          </a:ln>
        </p:spPr>
      </p:pic>
      <p:pic>
        <p:nvPicPr>
          <p:cNvPr id="540" name="Google Shape;540;p96"/>
          <p:cNvPicPr preferRelativeResize="0"/>
          <p:nvPr/>
        </p:nvPicPr>
        <p:blipFill>
          <a:blip r:embed="rId13">
            <a:alphaModFix/>
          </a:blip>
          <a:stretch>
            <a:fillRect/>
          </a:stretch>
        </p:blipFill>
        <p:spPr>
          <a:xfrm>
            <a:off x="5760488" y="1801612"/>
            <a:ext cx="781535" cy="398400"/>
          </a:xfrm>
          <a:prstGeom prst="rect">
            <a:avLst/>
          </a:prstGeom>
          <a:noFill/>
          <a:ln>
            <a:noFill/>
          </a:ln>
        </p:spPr>
      </p:pic>
      <p:pic>
        <p:nvPicPr>
          <p:cNvPr id="541" name="Google Shape;541;p96"/>
          <p:cNvPicPr preferRelativeResize="0"/>
          <p:nvPr/>
        </p:nvPicPr>
        <p:blipFill>
          <a:blip r:embed="rId14">
            <a:alphaModFix/>
          </a:blip>
          <a:stretch>
            <a:fillRect/>
          </a:stretch>
        </p:blipFill>
        <p:spPr>
          <a:xfrm>
            <a:off x="6721775" y="1741950"/>
            <a:ext cx="1012884" cy="458050"/>
          </a:xfrm>
          <a:prstGeom prst="rect">
            <a:avLst/>
          </a:prstGeom>
          <a:noFill/>
          <a:ln>
            <a:noFill/>
          </a:ln>
        </p:spPr>
      </p:pic>
      <p:pic>
        <p:nvPicPr>
          <p:cNvPr id="542" name="Google Shape;542;p96"/>
          <p:cNvPicPr preferRelativeResize="0"/>
          <p:nvPr/>
        </p:nvPicPr>
        <p:blipFill>
          <a:blip r:embed="rId15">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ster 1" showMasterSp="0">
  <p:cSld name="TITLE_AND_BODY_2">
    <p:spTree>
      <p:nvGrpSpPr>
        <p:cNvPr id="543" name="Shape 543"/>
        <p:cNvGrpSpPr/>
        <p:nvPr/>
      </p:nvGrpSpPr>
      <p:grpSpPr>
        <a:xfrm>
          <a:off x="0" y="0"/>
          <a:ext cx="0" cy="0"/>
          <a:chOff x="0" y="0"/>
          <a:chExt cx="0" cy="0"/>
        </a:xfrm>
      </p:grpSpPr>
      <p:sp>
        <p:nvSpPr>
          <p:cNvPr id="544" name="Google Shape;544;p97"/>
          <p:cNvSpPr/>
          <p:nvPr/>
        </p:nvSpPr>
        <p:spPr>
          <a:xfrm>
            <a:off x="2729" y="5004362"/>
            <a:ext cx="9144000" cy="156000"/>
          </a:xfrm>
          <a:prstGeom prst="rect">
            <a:avLst/>
          </a:pr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102A33"/>
              </a:buClr>
              <a:buSzPts val="1400"/>
              <a:buFont typeface="Libre Franklin"/>
              <a:buNone/>
            </a:pPr>
            <a:r>
              <a:t/>
            </a:r>
            <a:endParaRPr b="0" i="0" sz="1400" u="none" cap="none" strike="noStrike">
              <a:solidFill>
                <a:srgbClr val="102A33"/>
              </a:solidFill>
              <a:latin typeface="Libre Franklin"/>
              <a:ea typeface="Libre Franklin"/>
              <a:cs typeface="Libre Franklin"/>
              <a:sym typeface="Libre Franklin"/>
            </a:endParaRPr>
          </a:p>
        </p:txBody>
      </p:sp>
      <p:pic>
        <p:nvPicPr>
          <p:cNvPr id="545" name="Google Shape;545;p97"/>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p:cSld name="CUSTOM_9">
    <p:bg>
      <p:bgPr>
        <a:solidFill>
          <a:schemeClr val="dk2"/>
        </a:solidFill>
      </p:bgPr>
    </p:bg>
    <p:spTree>
      <p:nvGrpSpPr>
        <p:cNvPr id="546" name="Shape 546"/>
        <p:cNvGrpSpPr/>
        <p:nvPr/>
      </p:nvGrpSpPr>
      <p:grpSpPr>
        <a:xfrm>
          <a:off x="0" y="0"/>
          <a:ext cx="0" cy="0"/>
          <a:chOff x="0" y="0"/>
          <a:chExt cx="0" cy="0"/>
        </a:xfrm>
      </p:grpSpPr>
      <p:sp>
        <p:nvSpPr>
          <p:cNvPr id="547" name="Google Shape;547;p98"/>
          <p:cNvSpPr/>
          <p:nvPr/>
        </p:nvSpPr>
        <p:spPr>
          <a:xfrm>
            <a:off x="-11550" y="2468250"/>
            <a:ext cx="9178800" cy="2870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98"/>
          <p:cNvSpPr txBox="1"/>
          <p:nvPr>
            <p:ph type="title"/>
          </p:nvPr>
        </p:nvSpPr>
        <p:spPr>
          <a:xfrm>
            <a:off x="518125" y="421125"/>
            <a:ext cx="81222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2700"/>
              <a:buFont typeface="Proxima Nova Extrabold"/>
              <a:buNone/>
              <a:defRPr sz="2700">
                <a:solidFill>
                  <a:schemeClr val="lt1"/>
                </a:solidFill>
                <a:latin typeface="Proxima Nova Extrabold"/>
                <a:ea typeface="Proxima Nova Extrabold"/>
                <a:cs typeface="Proxima Nova Extrabold"/>
                <a:sym typeface="Proxima Nova Extrabold"/>
              </a:defRPr>
            </a:lvl1pPr>
            <a:lvl2pPr lvl="1" rtl="0" algn="ctr">
              <a:spcBef>
                <a:spcPts val="0"/>
              </a:spcBef>
              <a:spcAft>
                <a:spcPts val="0"/>
              </a:spcAft>
              <a:buClr>
                <a:schemeClr val="lt1"/>
              </a:buClr>
              <a:buSzPts val="2800"/>
              <a:buNone/>
              <a:defRPr>
                <a:solidFill>
                  <a:schemeClr val="lt1"/>
                </a:solidFill>
              </a:defRPr>
            </a:lvl2pPr>
            <a:lvl3pPr lvl="2" rtl="0" algn="ctr">
              <a:spcBef>
                <a:spcPts val="0"/>
              </a:spcBef>
              <a:spcAft>
                <a:spcPts val="0"/>
              </a:spcAft>
              <a:buClr>
                <a:schemeClr val="lt1"/>
              </a:buClr>
              <a:buSzPts val="2800"/>
              <a:buNone/>
              <a:defRPr>
                <a:solidFill>
                  <a:schemeClr val="lt1"/>
                </a:solidFill>
              </a:defRPr>
            </a:lvl3pPr>
            <a:lvl4pPr lvl="3" rtl="0" algn="ctr">
              <a:spcBef>
                <a:spcPts val="0"/>
              </a:spcBef>
              <a:spcAft>
                <a:spcPts val="0"/>
              </a:spcAft>
              <a:buClr>
                <a:schemeClr val="lt1"/>
              </a:buClr>
              <a:buSzPts val="2800"/>
              <a:buNone/>
              <a:defRPr>
                <a:solidFill>
                  <a:schemeClr val="lt1"/>
                </a:solidFill>
              </a:defRPr>
            </a:lvl4pPr>
            <a:lvl5pPr lvl="4" rtl="0" algn="ctr">
              <a:spcBef>
                <a:spcPts val="0"/>
              </a:spcBef>
              <a:spcAft>
                <a:spcPts val="0"/>
              </a:spcAft>
              <a:buClr>
                <a:schemeClr val="lt1"/>
              </a:buClr>
              <a:buSzPts val="2800"/>
              <a:buNone/>
              <a:defRPr>
                <a:solidFill>
                  <a:schemeClr val="lt1"/>
                </a:solidFill>
              </a:defRPr>
            </a:lvl5pPr>
            <a:lvl6pPr lvl="5" rtl="0" algn="ctr">
              <a:spcBef>
                <a:spcPts val="0"/>
              </a:spcBef>
              <a:spcAft>
                <a:spcPts val="0"/>
              </a:spcAft>
              <a:buClr>
                <a:schemeClr val="lt1"/>
              </a:buClr>
              <a:buSzPts val="2800"/>
              <a:buNone/>
              <a:defRPr>
                <a:solidFill>
                  <a:schemeClr val="lt1"/>
                </a:solidFill>
              </a:defRPr>
            </a:lvl6pPr>
            <a:lvl7pPr lvl="6" rtl="0" algn="ctr">
              <a:spcBef>
                <a:spcPts val="0"/>
              </a:spcBef>
              <a:spcAft>
                <a:spcPts val="0"/>
              </a:spcAft>
              <a:buClr>
                <a:schemeClr val="lt1"/>
              </a:buClr>
              <a:buSzPts val="2800"/>
              <a:buNone/>
              <a:defRPr>
                <a:solidFill>
                  <a:schemeClr val="lt1"/>
                </a:solidFill>
              </a:defRPr>
            </a:lvl7pPr>
            <a:lvl8pPr lvl="7" rtl="0" algn="ctr">
              <a:spcBef>
                <a:spcPts val="0"/>
              </a:spcBef>
              <a:spcAft>
                <a:spcPts val="0"/>
              </a:spcAft>
              <a:buClr>
                <a:schemeClr val="lt1"/>
              </a:buClr>
              <a:buSzPts val="2800"/>
              <a:buNone/>
              <a:defRPr>
                <a:solidFill>
                  <a:schemeClr val="lt1"/>
                </a:solidFill>
              </a:defRPr>
            </a:lvl8pPr>
            <a:lvl9pPr lvl="8" rtl="0" algn="ctr">
              <a:spcBef>
                <a:spcPts val="0"/>
              </a:spcBef>
              <a:spcAft>
                <a:spcPts val="0"/>
              </a:spcAft>
              <a:buClr>
                <a:schemeClr val="lt1"/>
              </a:buClr>
              <a:buSzPts val="2800"/>
              <a:buNone/>
              <a:defRPr>
                <a:solidFill>
                  <a:schemeClr val="lt1"/>
                </a:solidFill>
              </a:defRPr>
            </a:lvl9pPr>
          </a:lstStyle>
          <a:p/>
        </p:txBody>
      </p:sp>
      <p:sp>
        <p:nvSpPr>
          <p:cNvPr id="549" name="Google Shape;549;p98"/>
          <p:cNvSpPr txBox="1"/>
          <p:nvPr>
            <p:ph idx="1" type="body"/>
          </p:nvPr>
        </p:nvSpPr>
        <p:spPr>
          <a:xfrm>
            <a:off x="3239750" y="2755000"/>
            <a:ext cx="2589900" cy="1796100"/>
          </a:xfrm>
          <a:prstGeom prst="rect">
            <a:avLst/>
          </a:prstGeom>
        </p:spPr>
        <p:txBody>
          <a:bodyPr anchorCtr="0" anchor="t" bIns="91425" lIns="91425" spcFirstLastPara="1" rIns="91425" wrap="square" tIns="91425">
            <a:normAutofit/>
          </a:bodyPr>
          <a:lstStyle>
            <a:lvl1pPr indent="-292100" lvl="0" marL="457200" rtl="0">
              <a:spcBef>
                <a:spcPts val="0"/>
              </a:spcBef>
              <a:spcAft>
                <a:spcPts val="0"/>
              </a:spcAft>
              <a:buClr>
                <a:schemeClr val="dk1"/>
              </a:buClr>
              <a:buSzPts val="1000"/>
              <a:buChar char="●"/>
              <a:defRPr sz="1000">
                <a:solidFill>
                  <a:schemeClr val="dk1"/>
                </a:solidFill>
              </a:defRPr>
            </a:lvl1pPr>
            <a:lvl2pPr indent="-292100" lvl="1" marL="914400" rtl="0">
              <a:spcBef>
                <a:spcPts val="0"/>
              </a:spcBef>
              <a:spcAft>
                <a:spcPts val="0"/>
              </a:spcAft>
              <a:buClr>
                <a:schemeClr val="dk1"/>
              </a:buClr>
              <a:buSzPts val="1000"/>
              <a:buChar char="○"/>
              <a:defRPr sz="1000">
                <a:solidFill>
                  <a:schemeClr val="dk1"/>
                </a:solidFill>
              </a:defRPr>
            </a:lvl2pPr>
            <a:lvl3pPr indent="-292100" lvl="2" marL="1371600" rtl="0">
              <a:spcBef>
                <a:spcPts val="0"/>
              </a:spcBef>
              <a:spcAft>
                <a:spcPts val="0"/>
              </a:spcAft>
              <a:buClr>
                <a:schemeClr val="dk1"/>
              </a:buClr>
              <a:buSzPts val="1000"/>
              <a:buChar char="■"/>
              <a:defRPr sz="1000">
                <a:solidFill>
                  <a:schemeClr val="dk1"/>
                </a:solidFill>
              </a:defRPr>
            </a:lvl3pPr>
            <a:lvl4pPr indent="-292100" lvl="3" marL="1828800" rtl="0">
              <a:spcBef>
                <a:spcPts val="0"/>
              </a:spcBef>
              <a:spcAft>
                <a:spcPts val="0"/>
              </a:spcAft>
              <a:buClr>
                <a:schemeClr val="dk1"/>
              </a:buClr>
              <a:buSzPts val="1000"/>
              <a:buChar char="●"/>
              <a:defRPr sz="1000">
                <a:solidFill>
                  <a:schemeClr val="dk1"/>
                </a:solidFill>
              </a:defRPr>
            </a:lvl4pPr>
            <a:lvl5pPr indent="-292100" lvl="4" marL="2286000" rtl="0">
              <a:spcBef>
                <a:spcPts val="0"/>
              </a:spcBef>
              <a:spcAft>
                <a:spcPts val="0"/>
              </a:spcAft>
              <a:buClr>
                <a:schemeClr val="dk1"/>
              </a:buClr>
              <a:buSzPts val="1000"/>
              <a:buChar char="○"/>
              <a:defRPr sz="1000">
                <a:solidFill>
                  <a:schemeClr val="dk1"/>
                </a:solidFill>
              </a:defRPr>
            </a:lvl5pPr>
            <a:lvl6pPr indent="-292100" lvl="5" marL="2743200" rtl="0">
              <a:spcBef>
                <a:spcPts val="0"/>
              </a:spcBef>
              <a:spcAft>
                <a:spcPts val="0"/>
              </a:spcAft>
              <a:buClr>
                <a:schemeClr val="dk1"/>
              </a:buClr>
              <a:buSzPts val="1000"/>
              <a:buChar char="■"/>
              <a:defRPr sz="1000">
                <a:solidFill>
                  <a:schemeClr val="dk1"/>
                </a:solidFill>
              </a:defRPr>
            </a:lvl6pPr>
            <a:lvl7pPr indent="-292100" lvl="6" marL="3200400" rtl="0">
              <a:spcBef>
                <a:spcPts val="0"/>
              </a:spcBef>
              <a:spcAft>
                <a:spcPts val="0"/>
              </a:spcAft>
              <a:buClr>
                <a:schemeClr val="dk1"/>
              </a:buClr>
              <a:buSzPts val="1000"/>
              <a:buChar char="●"/>
              <a:defRPr sz="1000">
                <a:solidFill>
                  <a:schemeClr val="dk1"/>
                </a:solidFill>
              </a:defRPr>
            </a:lvl7pPr>
            <a:lvl8pPr indent="-292100" lvl="7" marL="3657600" rtl="0">
              <a:spcBef>
                <a:spcPts val="0"/>
              </a:spcBef>
              <a:spcAft>
                <a:spcPts val="0"/>
              </a:spcAft>
              <a:buClr>
                <a:schemeClr val="dk1"/>
              </a:buClr>
              <a:buSzPts val="1000"/>
              <a:buChar char="○"/>
              <a:defRPr sz="1000">
                <a:solidFill>
                  <a:schemeClr val="dk1"/>
                </a:solidFill>
              </a:defRPr>
            </a:lvl8pPr>
            <a:lvl9pPr indent="-292100" lvl="8" marL="4114800" rtl="0">
              <a:spcBef>
                <a:spcPts val="0"/>
              </a:spcBef>
              <a:spcAft>
                <a:spcPts val="0"/>
              </a:spcAft>
              <a:buClr>
                <a:schemeClr val="dk1"/>
              </a:buClr>
              <a:buSzPts val="1000"/>
              <a:buChar char="■"/>
              <a:defRPr sz="1000">
                <a:solidFill>
                  <a:schemeClr val="dk1"/>
                </a:solidFill>
              </a:defRPr>
            </a:lvl9pPr>
          </a:lstStyle>
          <a:p/>
        </p:txBody>
      </p:sp>
      <p:sp>
        <p:nvSpPr>
          <p:cNvPr id="550" name="Google Shape;550;p98"/>
          <p:cNvSpPr txBox="1"/>
          <p:nvPr>
            <p:ph idx="2" type="body"/>
          </p:nvPr>
        </p:nvSpPr>
        <p:spPr>
          <a:xfrm>
            <a:off x="427650" y="2755000"/>
            <a:ext cx="2589900" cy="1796100"/>
          </a:xfrm>
          <a:prstGeom prst="rect">
            <a:avLst/>
          </a:prstGeom>
        </p:spPr>
        <p:txBody>
          <a:bodyPr anchorCtr="0" anchor="t" bIns="91425" lIns="91425" spcFirstLastPara="1" rIns="91425" wrap="square" tIns="91425">
            <a:normAutofit/>
          </a:bodyPr>
          <a:lstStyle>
            <a:lvl1pPr indent="-292100" lvl="0" marL="457200" rtl="0">
              <a:spcBef>
                <a:spcPts val="0"/>
              </a:spcBef>
              <a:spcAft>
                <a:spcPts val="0"/>
              </a:spcAft>
              <a:buClr>
                <a:schemeClr val="dk1"/>
              </a:buClr>
              <a:buSzPts val="1000"/>
              <a:buChar char="●"/>
              <a:defRPr sz="1000">
                <a:solidFill>
                  <a:schemeClr val="dk1"/>
                </a:solidFill>
              </a:defRPr>
            </a:lvl1pPr>
            <a:lvl2pPr indent="-292100" lvl="1" marL="914400" rtl="0">
              <a:spcBef>
                <a:spcPts val="0"/>
              </a:spcBef>
              <a:spcAft>
                <a:spcPts val="0"/>
              </a:spcAft>
              <a:buClr>
                <a:schemeClr val="dk1"/>
              </a:buClr>
              <a:buSzPts val="1000"/>
              <a:buChar char="○"/>
              <a:defRPr sz="1000">
                <a:solidFill>
                  <a:schemeClr val="dk1"/>
                </a:solidFill>
              </a:defRPr>
            </a:lvl2pPr>
            <a:lvl3pPr indent="-292100" lvl="2" marL="1371600" rtl="0">
              <a:spcBef>
                <a:spcPts val="0"/>
              </a:spcBef>
              <a:spcAft>
                <a:spcPts val="0"/>
              </a:spcAft>
              <a:buClr>
                <a:schemeClr val="dk1"/>
              </a:buClr>
              <a:buSzPts val="1000"/>
              <a:buChar char="■"/>
              <a:defRPr sz="1000">
                <a:solidFill>
                  <a:schemeClr val="dk1"/>
                </a:solidFill>
              </a:defRPr>
            </a:lvl3pPr>
            <a:lvl4pPr indent="-292100" lvl="3" marL="1828800" rtl="0">
              <a:spcBef>
                <a:spcPts val="0"/>
              </a:spcBef>
              <a:spcAft>
                <a:spcPts val="0"/>
              </a:spcAft>
              <a:buClr>
                <a:schemeClr val="dk1"/>
              </a:buClr>
              <a:buSzPts val="1000"/>
              <a:buChar char="●"/>
              <a:defRPr sz="1000">
                <a:solidFill>
                  <a:schemeClr val="dk1"/>
                </a:solidFill>
              </a:defRPr>
            </a:lvl4pPr>
            <a:lvl5pPr indent="-292100" lvl="4" marL="2286000" rtl="0">
              <a:spcBef>
                <a:spcPts val="0"/>
              </a:spcBef>
              <a:spcAft>
                <a:spcPts val="0"/>
              </a:spcAft>
              <a:buClr>
                <a:schemeClr val="dk1"/>
              </a:buClr>
              <a:buSzPts val="1000"/>
              <a:buChar char="○"/>
              <a:defRPr sz="1000">
                <a:solidFill>
                  <a:schemeClr val="dk1"/>
                </a:solidFill>
              </a:defRPr>
            </a:lvl5pPr>
            <a:lvl6pPr indent="-292100" lvl="5" marL="2743200" rtl="0">
              <a:spcBef>
                <a:spcPts val="0"/>
              </a:spcBef>
              <a:spcAft>
                <a:spcPts val="0"/>
              </a:spcAft>
              <a:buClr>
                <a:schemeClr val="dk1"/>
              </a:buClr>
              <a:buSzPts val="1000"/>
              <a:buChar char="■"/>
              <a:defRPr sz="1000">
                <a:solidFill>
                  <a:schemeClr val="dk1"/>
                </a:solidFill>
              </a:defRPr>
            </a:lvl6pPr>
            <a:lvl7pPr indent="-292100" lvl="6" marL="3200400" rtl="0">
              <a:spcBef>
                <a:spcPts val="0"/>
              </a:spcBef>
              <a:spcAft>
                <a:spcPts val="0"/>
              </a:spcAft>
              <a:buClr>
                <a:schemeClr val="dk1"/>
              </a:buClr>
              <a:buSzPts val="1000"/>
              <a:buChar char="●"/>
              <a:defRPr sz="1000">
                <a:solidFill>
                  <a:schemeClr val="dk1"/>
                </a:solidFill>
              </a:defRPr>
            </a:lvl7pPr>
            <a:lvl8pPr indent="-292100" lvl="7" marL="3657600" rtl="0">
              <a:spcBef>
                <a:spcPts val="0"/>
              </a:spcBef>
              <a:spcAft>
                <a:spcPts val="0"/>
              </a:spcAft>
              <a:buClr>
                <a:schemeClr val="dk1"/>
              </a:buClr>
              <a:buSzPts val="1000"/>
              <a:buChar char="○"/>
              <a:defRPr sz="1000">
                <a:solidFill>
                  <a:schemeClr val="dk1"/>
                </a:solidFill>
              </a:defRPr>
            </a:lvl8pPr>
            <a:lvl9pPr indent="-292100" lvl="8" marL="4114800" rtl="0">
              <a:spcBef>
                <a:spcPts val="0"/>
              </a:spcBef>
              <a:spcAft>
                <a:spcPts val="0"/>
              </a:spcAft>
              <a:buClr>
                <a:schemeClr val="dk1"/>
              </a:buClr>
              <a:buSzPts val="1000"/>
              <a:buChar char="■"/>
              <a:defRPr sz="1000">
                <a:solidFill>
                  <a:schemeClr val="dk1"/>
                </a:solidFill>
              </a:defRPr>
            </a:lvl9pPr>
          </a:lstStyle>
          <a:p/>
        </p:txBody>
      </p:sp>
      <p:sp>
        <p:nvSpPr>
          <p:cNvPr id="551" name="Google Shape;551;p98"/>
          <p:cNvSpPr txBox="1"/>
          <p:nvPr>
            <p:ph idx="3" type="body"/>
          </p:nvPr>
        </p:nvSpPr>
        <p:spPr>
          <a:xfrm>
            <a:off x="6102100" y="2755000"/>
            <a:ext cx="2589900" cy="1796100"/>
          </a:xfrm>
          <a:prstGeom prst="rect">
            <a:avLst/>
          </a:prstGeom>
        </p:spPr>
        <p:txBody>
          <a:bodyPr anchorCtr="0" anchor="t" bIns="91425" lIns="91425" spcFirstLastPara="1" rIns="91425" wrap="square" tIns="91425">
            <a:normAutofit/>
          </a:bodyPr>
          <a:lstStyle>
            <a:lvl1pPr indent="-292100" lvl="0" marL="457200" rtl="0">
              <a:spcBef>
                <a:spcPts val="0"/>
              </a:spcBef>
              <a:spcAft>
                <a:spcPts val="0"/>
              </a:spcAft>
              <a:buClr>
                <a:schemeClr val="dk1"/>
              </a:buClr>
              <a:buSzPts val="1000"/>
              <a:buChar char="●"/>
              <a:defRPr sz="1000">
                <a:solidFill>
                  <a:schemeClr val="dk1"/>
                </a:solidFill>
              </a:defRPr>
            </a:lvl1pPr>
            <a:lvl2pPr indent="-292100" lvl="1" marL="914400" rtl="0">
              <a:spcBef>
                <a:spcPts val="0"/>
              </a:spcBef>
              <a:spcAft>
                <a:spcPts val="0"/>
              </a:spcAft>
              <a:buClr>
                <a:schemeClr val="dk1"/>
              </a:buClr>
              <a:buSzPts val="1000"/>
              <a:buChar char="○"/>
              <a:defRPr sz="1000">
                <a:solidFill>
                  <a:schemeClr val="dk1"/>
                </a:solidFill>
              </a:defRPr>
            </a:lvl2pPr>
            <a:lvl3pPr indent="-292100" lvl="2" marL="1371600" rtl="0">
              <a:spcBef>
                <a:spcPts val="0"/>
              </a:spcBef>
              <a:spcAft>
                <a:spcPts val="0"/>
              </a:spcAft>
              <a:buClr>
                <a:schemeClr val="dk1"/>
              </a:buClr>
              <a:buSzPts val="1000"/>
              <a:buChar char="■"/>
              <a:defRPr sz="1000">
                <a:solidFill>
                  <a:schemeClr val="dk1"/>
                </a:solidFill>
              </a:defRPr>
            </a:lvl3pPr>
            <a:lvl4pPr indent="-292100" lvl="3" marL="1828800" rtl="0">
              <a:spcBef>
                <a:spcPts val="0"/>
              </a:spcBef>
              <a:spcAft>
                <a:spcPts val="0"/>
              </a:spcAft>
              <a:buClr>
                <a:schemeClr val="dk1"/>
              </a:buClr>
              <a:buSzPts val="1000"/>
              <a:buChar char="●"/>
              <a:defRPr sz="1000">
                <a:solidFill>
                  <a:schemeClr val="dk1"/>
                </a:solidFill>
              </a:defRPr>
            </a:lvl4pPr>
            <a:lvl5pPr indent="-292100" lvl="4" marL="2286000" rtl="0">
              <a:spcBef>
                <a:spcPts val="0"/>
              </a:spcBef>
              <a:spcAft>
                <a:spcPts val="0"/>
              </a:spcAft>
              <a:buClr>
                <a:schemeClr val="dk1"/>
              </a:buClr>
              <a:buSzPts val="1000"/>
              <a:buChar char="○"/>
              <a:defRPr sz="1000">
                <a:solidFill>
                  <a:schemeClr val="dk1"/>
                </a:solidFill>
              </a:defRPr>
            </a:lvl5pPr>
            <a:lvl6pPr indent="-292100" lvl="5" marL="2743200" rtl="0">
              <a:spcBef>
                <a:spcPts val="0"/>
              </a:spcBef>
              <a:spcAft>
                <a:spcPts val="0"/>
              </a:spcAft>
              <a:buClr>
                <a:schemeClr val="dk1"/>
              </a:buClr>
              <a:buSzPts val="1000"/>
              <a:buChar char="■"/>
              <a:defRPr sz="1000">
                <a:solidFill>
                  <a:schemeClr val="dk1"/>
                </a:solidFill>
              </a:defRPr>
            </a:lvl6pPr>
            <a:lvl7pPr indent="-292100" lvl="6" marL="3200400" rtl="0">
              <a:spcBef>
                <a:spcPts val="0"/>
              </a:spcBef>
              <a:spcAft>
                <a:spcPts val="0"/>
              </a:spcAft>
              <a:buClr>
                <a:schemeClr val="dk1"/>
              </a:buClr>
              <a:buSzPts val="1000"/>
              <a:buChar char="●"/>
              <a:defRPr sz="1000">
                <a:solidFill>
                  <a:schemeClr val="dk1"/>
                </a:solidFill>
              </a:defRPr>
            </a:lvl7pPr>
            <a:lvl8pPr indent="-292100" lvl="7" marL="3657600" rtl="0">
              <a:spcBef>
                <a:spcPts val="0"/>
              </a:spcBef>
              <a:spcAft>
                <a:spcPts val="0"/>
              </a:spcAft>
              <a:buClr>
                <a:schemeClr val="dk1"/>
              </a:buClr>
              <a:buSzPts val="1000"/>
              <a:buChar char="○"/>
              <a:defRPr sz="1000">
                <a:solidFill>
                  <a:schemeClr val="dk1"/>
                </a:solidFill>
              </a:defRPr>
            </a:lvl8pPr>
            <a:lvl9pPr indent="-292100" lvl="8" marL="4114800" rtl="0">
              <a:spcBef>
                <a:spcPts val="0"/>
              </a:spcBef>
              <a:spcAft>
                <a:spcPts val="0"/>
              </a:spcAft>
              <a:buClr>
                <a:schemeClr val="dk1"/>
              </a:buClr>
              <a:buSzPts val="1000"/>
              <a:buChar char="■"/>
              <a:defRPr sz="1000">
                <a:solidFill>
                  <a:schemeClr val="dk1"/>
                </a:solidFill>
              </a:defRPr>
            </a:lvl9pPr>
          </a:lstStyle>
          <a:p/>
        </p:txBody>
      </p:sp>
      <p:pic>
        <p:nvPicPr>
          <p:cNvPr id="552" name="Google Shape;552;p98"/>
          <p:cNvPicPr preferRelativeResize="0"/>
          <p:nvPr/>
        </p:nvPicPr>
        <p:blipFill>
          <a:blip r:embed="rId2">
            <a:alphaModFix/>
          </a:blip>
          <a:stretch>
            <a:fillRect/>
          </a:stretch>
        </p:blipFill>
        <p:spPr>
          <a:xfrm>
            <a:off x="8113453" y="4489275"/>
            <a:ext cx="866700" cy="535900"/>
          </a:xfrm>
          <a:prstGeom prst="rect">
            <a:avLst/>
          </a:prstGeom>
          <a:noFill/>
          <a:ln>
            <a:noFill/>
          </a:ln>
        </p:spPr>
      </p:pic>
      <p:sp>
        <p:nvSpPr>
          <p:cNvPr id="553" name="Google Shape;553;p98"/>
          <p:cNvSpPr/>
          <p:nvPr/>
        </p:nvSpPr>
        <p:spPr>
          <a:xfrm>
            <a:off x="1171807" y="1706086"/>
            <a:ext cx="1101600" cy="1101600"/>
          </a:xfrm>
          <a:prstGeom prst="ellipse">
            <a:avLst/>
          </a:prstGeom>
          <a:solidFill>
            <a:schemeClr val="accent1"/>
          </a:solidFill>
          <a:ln>
            <a:noFill/>
          </a:ln>
          <a:effectLst>
            <a:outerShdw blurRad="114300" rotWithShape="0" algn="bl" dir="4380000" dist="47625">
              <a:srgbClr val="000000">
                <a:alpha val="3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98"/>
          <p:cNvSpPr/>
          <p:nvPr/>
        </p:nvSpPr>
        <p:spPr>
          <a:xfrm>
            <a:off x="3983891" y="1729611"/>
            <a:ext cx="1101600" cy="1101600"/>
          </a:xfrm>
          <a:prstGeom prst="ellipse">
            <a:avLst/>
          </a:prstGeom>
          <a:solidFill>
            <a:schemeClr val="accent1"/>
          </a:solidFill>
          <a:ln>
            <a:noFill/>
          </a:ln>
          <a:effectLst>
            <a:outerShdw blurRad="114300" rotWithShape="0" algn="bl" dir="4380000" dist="47625">
              <a:srgbClr val="000000">
                <a:alpha val="3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98"/>
          <p:cNvSpPr/>
          <p:nvPr/>
        </p:nvSpPr>
        <p:spPr>
          <a:xfrm>
            <a:off x="6846246" y="1729611"/>
            <a:ext cx="1101600" cy="1101600"/>
          </a:xfrm>
          <a:prstGeom prst="ellipse">
            <a:avLst/>
          </a:prstGeom>
          <a:solidFill>
            <a:schemeClr val="accent1"/>
          </a:solidFill>
          <a:ln>
            <a:noFill/>
          </a:ln>
          <a:effectLst>
            <a:outerShdw blurRad="114300" rotWithShape="0" algn="bl" dir="4380000" dist="47625">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ster 2" showMasterSp="0">
  <p:cSld name="Master">
    <p:spTree>
      <p:nvGrpSpPr>
        <p:cNvPr id="556" name="Shape 556"/>
        <p:cNvGrpSpPr/>
        <p:nvPr/>
      </p:nvGrpSpPr>
      <p:grpSpPr>
        <a:xfrm>
          <a:off x="0" y="0"/>
          <a:ext cx="0" cy="0"/>
          <a:chOff x="0" y="0"/>
          <a:chExt cx="0" cy="0"/>
        </a:xfrm>
      </p:grpSpPr>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3">
  <p:cSld name="CUSTOM_2_1_1">
    <p:spTree>
      <p:nvGrpSpPr>
        <p:cNvPr id="557" name="Shape 557"/>
        <p:cNvGrpSpPr/>
        <p:nvPr/>
      </p:nvGrpSpPr>
      <p:grpSpPr>
        <a:xfrm>
          <a:off x="0" y="0"/>
          <a:ext cx="0" cy="0"/>
          <a:chOff x="0" y="0"/>
          <a:chExt cx="0" cy="0"/>
        </a:xfrm>
      </p:grpSpPr>
      <p:sp>
        <p:nvSpPr>
          <p:cNvPr id="558" name="Google Shape;558;p100"/>
          <p:cNvSpPr/>
          <p:nvPr/>
        </p:nvSpPr>
        <p:spPr>
          <a:xfrm>
            <a:off x="0" y="0"/>
            <a:ext cx="3575100" cy="5143500"/>
          </a:xfrm>
          <a:prstGeom prst="rect">
            <a:avLst/>
          </a:prstGeom>
          <a:solidFill>
            <a:schemeClr val="dk2"/>
          </a:solidFill>
          <a:ln>
            <a:noFill/>
          </a:ln>
        </p:spPr>
        <p:txBody>
          <a:bodyPr anchorCtr="0" anchor="ctr" bIns="68550" lIns="68550" spcFirstLastPara="1" rIns="68550" wrap="square" tIns="68550">
            <a:noAutofit/>
          </a:bodyPr>
          <a:lstStyle/>
          <a:p>
            <a:pPr indent="0" lvl="0" marL="0" marR="0" rtl="0" algn="l">
              <a:spcBef>
                <a:spcPts val="0"/>
              </a:spcBef>
              <a:spcAft>
                <a:spcPts val="0"/>
              </a:spcAft>
              <a:buNone/>
            </a:pPr>
            <a:r>
              <a:t/>
            </a:r>
            <a:endParaRPr sz="1350">
              <a:solidFill>
                <a:srgbClr val="000000"/>
              </a:solidFill>
              <a:latin typeface="Calibri"/>
              <a:ea typeface="Calibri"/>
              <a:cs typeface="Calibri"/>
              <a:sym typeface="Calibri"/>
            </a:endParaRPr>
          </a:p>
        </p:txBody>
      </p:sp>
      <p:sp>
        <p:nvSpPr>
          <p:cNvPr id="559" name="Google Shape;559;p100"/>
          <p:cNvSpPr txBox="1"/>
          <p:nvPr>
            <p:ph type="title"/>
          </p:nvPr>
        </p:nvSpPr>
        <p:spPr>
          <a:xfrm>
            <a:off x="468000" y="2042400"/>
            <a:ext cx="3107100" cy="1058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sz="3000">
                <a:solidFill>
                  <a:srgbClr val="FFFFFF"/>
                </a:solidFill>
              </a:defRPr>
            </a:lvl1pPr>
            <a:lvl2pPr lvl="1" rtl="0">
              <a:spcBef>
                <a:spcPts val="0"/>
              </a:spcBef>
              <a:spcAft>
                <a:spcPts val="0"/>
              </a:spcAft>
              <a:buNone/>
              <a:defRPr>
                <a:solidFill>
                  <a:srgbClr val="FFFFFF"/>
                </a:solidFill>
                <a:latin typeface="Roboto"/>
                <a:ea typeface="Roboto"/>
                <a:cs typeface="Roboto"/>
                <a:sym typeface="Roboto"/>
              </a:defRPr>
            </a:lvl2pPr>
            <a:lvl3pPr lvl="2" rtl="0">
              <a:spcBef>
                <a:spcPts val="0"/>
              </a:spcBef>
              <a:spcAft>
                <a:spcPts val="0"/>
              </a:spcAft>
              <a:buNone/>
              <a:defRPr>
                <a:solidFill>
                  <a:srgbClr val="FFFFFF"/>
                </a:solidFill>
                <a:latin typeface="Roboto"/>
                <a:ea typeface="Roboto"/>
                <a:cs typeface="Roboto"/>
                <a:sym typeface="Roboto"/>
              </a:defRPr>
            </a:lvl3pPr>
            <a:lvl4pPr lvl="3" rtl="0">
              <a:spcBef>
                <a:spcPts val="0"/>
              </a:spcBef>
              <a:spcAft>
                <a:spcPts val="0"/>
              </a:spcAft>
              <a:buNone/>
              <a:defRPr>
                <a:solidFill>
                  <a:srgbClr val="FFFFFF"/>
                </a:solidFill>
                <a:latin typeface="Roboto"/>
                <a:ea typeface="Roboto"/>
                <a:cs typeface="Roboto"/>
                <a:sym typeface="Roboto"/>
              </a:defRPr>
            </a:lvl4pPr>
            <a:lvl5pPr lvl="4" rtl="0">
              <a:spcBef>
                <a:spcPts val="0"/>
              </a:spcBef>
              <a:spcAft>
                <a:spcPts val="0"/>
              </a:spcAft>
              <a:buNone/>
              <a:defRPr>
                <a:solidFill>
                  <a:srgbClr val="FFFFFF"/>
                </a:solidFill>
                <a:latin typeface="Roboto"/>
                <a:ea typeface="Roboto"/>
                <a:cs typeface="Roboto"/>
                <a:sym typeface="Roboto"/>
              </a:defRPr>
            </a:lvl5pPr>
            <a:lvl6pPr lvl="5" rtl="0">
              <a:spcBef>
                <a:spcPts val="0"/>
              </a:spcBef>
              <a:spcAft>
                <a:spcPts val="0"/>
              </a:spcAft>
              <a:buNone/>
              <a:defRPr>
                <a:solidFill>
                  <a:srgbClr val="FFFFFF"/>
                </a:solidFill>
                <a:latin typeface="Roboto"/>
                <a:ea typeface="Roboto"/>
                <a:cs typeface="Roboto"/>
                <a:sym typeface="Roboto"/>
              </a:defRPr>
            </a:lvl6pPr>
            <a:lvl7pPr lvl="6" rtl="0">
              <a:spcBef>
                <a:spcPts val="0"/>
              </a:spcBef>
              <a:spcAft>
                <a:spcPts val="0"/>
              </a:spcAft>
              <a:buNone/>
              <a:defRPr>
                <a:solidFill>
                  <a:srgbClr val="FFFFFF"/>
                </a:solidFill>
                <a:latin typeface="Roboto"/>
                <a:ea typeface="Roboto"/>
                <a:cs typeface="Roboto"/>
                <a:sym typeface="Roboto"/>
              </a:defRPr>
            </a:lvl7pPr>
            <a:lvl8pPr lvl="7" rtl="0">
              <a:spcBef>
                <a:spcPts val="0"/>
              </a:spcBef>
              <a:spcAft>
                <a:spcPts val="0"/>
              </a:spcAft>
              <a:buNone/>
              <a:defRPr>
                <a:solidFill>
                  <a:srgbClr val="FFFFFF"/>
                </a:solidFill>
                <a:latin typeface="Roboto"/>
                <a:ea typeface="Roboto"/>
                <a:cs typeface="Roboto"/>
                <a:sym typeface="Roboto"/>
              </a:defRPr>
            </a:lvl8pPr>
            <a:lvl9pPr lvl="8" rtl="0">
              <a:spcBef>
                <a:spcPts val="0"/>
              </a:spcBef>
              <a:spcAft>
                <a:spcPts val="0"/>
              </a:spcAft>
              <a:buNone/>
              <a:defRPr>
                <a:solidFill>
                  <a:srgbClr val="FFFFFF"/>
                </a:solidFill>
                <a:latin typeface="Roboto"/>
                <a:ea typeface="Roboto"/>
                <a:cs typeface="Roboto"/>
                <a:sym typeface="Roboto"/>
              </a:defRPr>
            </a:lvl9pPr>
          </a:lstStyle>
          <a:p/>
        </p:txBody>
      </p:sp>
      <p:sp>
        <p:nvSpPr>
          <p:cNvPr id="560" name="Google Shape;560;p100"/>
          <p:cNvSpPr txBox="1"/>
          <p:nvPr>
            <p:ph idx="1" type="body"/>
          </p:nvPr>
        </p:nvSpPr>
        <p:spPr>
          <a:xfrm>
            <a:off x="4019625" y="651675"/>
            <a:ext cx="4706400" cy="3837600"/>
          </a:xfrm>
          <a:prstGeom prst="rect">
            <a:avLst/>
          </a:prstGeom>
        </p:spPr>
        <p:txBody>
          <a:bodyPr anchorCtr="0" anchor="ctr" bIns="91425" lIns="91425" spcFirstLastPara="1" rIns="91425" wrap="square" tIns="91425">
            <a:normAutofit/>
          </a:bodyPr>
          <a:lstStyle>
            <a:lvl1pPr indent="-406400" lvl="0" marL="457200" rtl="0">
              <a:spcBef>
                <a:spcPts val="0"/>
              </a:spcBef>
              <a:spcAft>
                <a:spcPts val="0"/>
              </a:spcAft>
              <a:buClr>
                <a:schemeClr val="dk1"/>
              </a:buClr>
              <a:buSzPts val="2800"/>
              <a:buFont typeface="Roboto Light"/>
              <a:buAutoNum type="arabicPeriod"/>
              <a:defRPr sz="2800">
                <a:solidFill>
                  <a:schemeClr val="dk1"/>
                </a:solidFill>
                <a:latin typeface="Roboto Light"/>
                <a:ea typeface="Roboto Light"/>
                <a:cs typeface="Roboto Light"/>
                <a:sym typeface="Roboto Light"/>
              </a:defRPr>
            </a:lvl1pPr>
            <a:lvl2pPr indent="-381000" lvl="1" marL="914400" rtl="0">
              <a:spcBef>
                <a:spcPts val="0"/>
              </a:spcBef>
              <a:spcAft>
                <a:spcPts val="0"/>
              </a:spcAft>
              <a:buClr>
                <a:schemeClr val="dk1"/>
              </a:buClr>
              <a:buSzPts val="2400"/>
              <a:buFont typeface="Roboto Light"/>
              <a:buAutoNum type="alphaLcPeriod"/>
              <a:defRPr sz="2400">
                <a:solidFill>
                  <a:schemeClr val="dk1"/>
                </a:solidFill>
                <a:latin typeface="Roboto Light"/>
                <a:ea typeface="Roboto Light"/>
                <a:cs typeface="Roboto Light"/>
                <a:sym typeface="Roboto Light"/>
              </a:defRPr>
            </a:lvl2pPr>
            <a:lvl3pPr indent="-342900" lvl="2" marL="1371600" rtl="0">
              <a:spcBef>
                <a:spcPts val="0"/>
              </a:spcBef>
              <a:spcAft>
                <a:spcPts val="0"/>
              </a:spcAft>
              <a:buClr>
                <a:schemeClr val="dk1"/>
              </a:buClr>
              <a:buSzPts val="1800"/>
              <a:buFont typeface="Roboto Light"/>
              <a:buChar char="■"/>
              <a:defRPr sz="1800">
                <a:solidFill>
                  <a:schemeClr val="dk1"/>
                </a:solidFill>
                <a:latin typeface="Roboto Light"/>
                <a:ea typeface="Roboto Light"/>
                <a:cs typeface="Roboto Light"/>
                <a:sym typeface="Roboto Light"/>
              </a:defRPr>
            </a:lvl3pPr>
            <a:lvl4pPr indent="-330200" lvl="3" marL="1828800" rtl="0">
              <a:spcBef>
                <a:spcPts val="0"/>
              </a:spcBef>
              <a:spcAft>
                <a:spcPts val="0"/>
              </a:spcAft>
              <a:buClr>
                <a:schemeClr val="dk1"/>
              </a:buClr>
              <a:buSzPts val="1600"/>
              <a:buFont typeface="Roboto Light"/>
              <a:buChar char="○"/>
              <a:defRPr sz="1600">
                <a:solidFill>
                  <a:schemeClr val="dk1"/>
                </a:solidFill>
                <a:latin typeface="Roboto Light"/>
                <a:ea typeface="Roboto Light"/>
                <a:cs typeface="Roboto Light"/>
                <a:sym typeface="Roboto Light"/>
              </a:defRPr>
            </a:lvl4pPr>
            <a:lvl5pPr indent="-317500" lvl="4" marL="2286000" rtl="0">
              <a:spcBef>
                <a:spcPts val="0"/>
              </a:spcBef>
              <a:spcAft>
                <a:spcPts val="0"/>
              </a:spcAft>
              <a:buClr>
                <a:schemeClr val="dk1"/>
              </a:buClr>
              <a:buSzPts val="1400"/>
              <a:buFont typeface="Roboto Light"/>
              <a:buChar char="‣"/>
              <a:defRPr>
                <a:solidFill>
                  <a:schemeClr val="dk1"/>
                </a:solidFill>
                <a:latin typeface="Roboto Light"/>
                <a:ea typeface="Roboto Light"/>
                <a:cs typeface="Roboto Light"/>
                <a:sym typeface="Roboto Light"/>
              </a:defRPr>
            </a:lvl5pPr>
            <a:lvl6pPr indent="-317500" lvl="5" marL="2743200" rtl="0">
              <a:spcBef>
                <a:spcPts val="0"/>
              </a:spcBef>
              <a:spcAft>
                <a:spcPts val="0"/>
              </a:spcAft>
              <a:buClr>
                <a:schemeClr val="dk1"/>
              </a:buClr>
              <a:buSzPts val="1400"/>
              <a:buFont typeface="Roboto Light"/>
              <a:buChar char="⁃"/>
              <a:defRPr>
                <a:solidFill>
                  <a:schemeClr val="dk1"/>
                </a:solidFill>
                <a:latin typeface="Roboto Light"/>
                <a:ea typeface="Roboto Light"/>
                <a:cs typeface="Roboto Light"/>
                <a:sym typeface="Roboto Light"/>
              </a:defRPr>
            </a:lvl6pPr>
            <a:lvl7pPr indent="-317500" lvl="6" marL="3200400" rtl="0">
              <a:spcBef>
                <a:spcPts val="0"/>
              </a:spcBef>
              <a:spcAft>
                <a:spcPts val="0"/>
              </a:spcAft>
              <a:buClr>
                <a:schemeClr val="dk1"/>
              </a:buClr>
              <a:buSzPts val="1400"/>
              <a:buFont typeface="Roboto Light"/>
              <a:buChar char="⁃"/>
              <a:defRPr>
                <a:solidFill>
                  <a:schemeClr val="dk1"/>
                </a:solidFill>
                <a:latin typeface="Roboto Light"/>
                <a:ea typeface="Roboto Light"/>
                <a:cs typeface="Roboto Light"/>
                <a:sym typeface="Roboto Light"/>
              </a:defRPr>
            </a:lvl7pPr>
            <a:lvl8pPr indent="-317500" lvl="7" marL="3657600" rtl="0">
              <a:spcBef>
                <a:spcPts val="0"/>
              </a:spcBef>
              <a:spcAft>
                <a:spcPts val="0"/>
              </a:spcAft>
              <a:buClr>
                <a:schemeClr val="dk1"/>
              </a:buClr>
              <a:buSzPts val="1400"/>
              <a:buFont typeface="Roboto Light"/>
              <a:buChar char="⁃"/>
              <a:defRPr>
                <a:solidFill>
                  <a:schemeClr val="dk1"/>
                </a:solidFill>
                <a:latin typeface="Roboto Light"/>
                <a:ea typeface="Roboto Light"/>
                <a:cs typeface="Roboto Light"/>
                <a:sym typeface="Roboto Light"/>
              </a:defRPr>
            </a:lvl8pPr>
            <a:lvl9pPr indent="-317500" lvl="8" marL="4114800" rtl="0">
              <a:spcBef>
                <a:spcPts val="0"/>
              </a:spcBef>
              <a:spcAft>
                <a:spcPts val="0"/>
              </a:spcAft>
              <a:buClr>
                <a:schemeClr val="dk1"/>
              </a:buClr>
              <a:buSzPts val="1400"/>
              <a:buFont typeface="Roboto Light"/>
              <a:buChar char="⁃"/>
              <a:defRPr>
                <a:solidFill>
                  <a:schemeClr val="dk1"/>
                </a:solidFill>
                <a:latin typeface="Roboto Light"/>
                <a:ea typeface="Roboto Light"/>
                <a:cs typeface="Roboto Light"/>
                <a:sym typeface="Roboto Light"/>
              </a:defRPr>
            </a:lvl9pPr>
          </a:lstStyle>
          <a:p/>
        </p:txBody>
      </p:sp>
      <p:pic>
        <p:nvPicPr>
          <p:cNvPr id="561" name="Google Shape;561;p100"/>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i-Colour Background">
  <p:cSld name="CUSTOM_1">
    <p:bg>
      <p:bgPr>
        <a:solidFill>
          <a:schemeClr val="dk2"/>
        </a:solidFill>
      </p:bgPr>
    </p:bg>
    <p:spTree>
      <p:nvGrpSpPr>
        <p:cNvPr id="562" name="Shape 562"/>
        <p:cNvGrpSpPr/>
        <p:nvPr/>
      </p:nvGrpSpPr>
      <p:grpSpPr>
        <a:xfrm>
          <a:off x="0" y="0"/>
          <a:ext cx="0" cy="0"/>
          <a:chOff x="0" y="0"/>
          <a:chExt cx="0" cy="0"/>
        </a:xfrm>
      </p:grpSpPr>
      <p:sp>
        <p:nvSpPr>
          <p:cNvPr id="563" name="Google Shape;563;p101"/>
          <p:cNvSpPr/>
          <p:nvPr/>
        </p:nvSpPr>
        <p:spPr>
          <a:xfrm>
            <a:off x="2942700" y="0"/>
            <a:ext cx="31323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101"/>
          <p:cNvSpPr/>
          <p:nvPr/>
        </p:nvSpPr>
        <p:spPr>
          <a:xfrm>
            <a:off x="6065925" y="0"/>
            <a:ext cx="31323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5" name="Google Shape;565;p101"/>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Black Logo">
  <p:cSld name="CUSTOM_4_1_1_2">
    <p:bg>
      <p:bgPr>
        <a:solidFill>
          <a:srgbClr val="FFFFFF"/>
        </a:solidFill>
      </p:bgPr>
    </p:bg>
    <p:spTree>
      <p:nvGrpSpPr>
        <p:cNvPr id="566" name="Shape 566"/>
        <p:cNvGrpSpPr/>
        <p:nvPr/>
      </p:nvGrpSpPr>
      <p:grpSpPr>
        <a:xfrm>
          <a:off x="0" y="0"/>
          <a:ext cx="0" cy="0"/>
          <a:chOff x="0" y="0"/>
          <a:chExt cx="0" cy="0"/>
        </a:xfrm>
      </p:grpSpPr>
      <p:pic>
        <p:nvPicPr>
          <p:cNvPr id="567" name="Google Shape;567;p102"/>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ttom Split">
  <p:cSld name="CUSTOM_11">
    <p:spTree>
      <p:nvGrpSpPr>
        <p:cNvPr id="568" name="Shape 568"/>
        <p:cNvGrpSpPr/>
        <p:nvPr/>
      </p:nvGrpSpPr>
      <p:grpSpPr>
        <a:xfrm>
          <a:off x="0" y="0"/>
          <a:ext cx="0" cy="0"/>
          <a:chOff x="0" y="0"/>
          <a:chExt cx="0" cy="0"/>
        </a:xfrm>
      </p:grpSpPr>
      <p:sp>
        <p:nvSpPr>
          <p:cNvPr id="569" name="Google Shape;569;p103"/>
          <p:cNvSpPr/>
          <p:nvPr/>
        </p:nvSpPr>
        <p:spPr>
          <a:xfrm>
            <a:off x="0" y="4065625"/>
            <a:ext cx="9144000" cy="1085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103"/>
          <p:cNvSpPr txBox="1"/>
          <p:nvPr>
            <p:ph type="title"/>
          </p:nvPr>
        </p:nvSpPr>
        <p:spPr>
          <a:xfrm>
            <a:off x="546775" y="445025"/>
            <a:ext cx="8251800" cy="12168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Clr>
                <a:schemeClr val="lt1"/>
              </a:buClr>
              <a:buSzPts val="2800"/>
              <a:buNone/>
              <a:defRPr>
                <a:solidFill>
                  <a:schemeClr val="lt1"/>
                </a:solidFill>
                <a:latin typeface="Proxima Nova"/>
                <a:ea typeface="Proxima Nova"/>
                <a:cs typeface="Proxima Nova"/>
                <a:sym typeface="Proxima Nova"/>
              </a:defRPr>
            </a:lvl2pPr>
            <a:lvl3pPr lvl="2" rtl="0">
              <a:spcBef>
                <a:spcPts val="0"/>
              </a:spcBef>
              <a:spcAft>
                <a:spcPts val="0"/>
              </a:spcAft>
              <a:buClr>
                <a:schemeClr val="lt1"/>
              </a:buClr>
              <a:buSzPts val="2800"/>
              <a:buNone/>
              <a:defRPr>
                <a:solidFill>
                  <a:schemeClr val="lt1"/>
                </a:solidFill>
                <a:latin typeface="Proxima Nova"/>
                <a:ea typeface="Proxima Nova"/>
                <a:cs typeface="Proxima Nova"/>
                <a:sym typeface="Proxima Nova"/>
              </a:defRPr>
            </a:lvl3pPr>
            <a:lvl4pPr lvl="3" rtl="0">
              <a:spcBef>
                <a:spcPts val="0"/>
              </a:spcBef>
              <a:spcAft>
                <a:spcPts val="0"/>
              </a:spcAft>
              <a:buClr>
                <a:schemeClr val="lt1"/>
              </a:buClr>
              <a:buSzPts val="2800"/>
              <a:buNone/>
              <a:defRPr>
                <a:solidFill>
                  <a:schemeClr val="lt1"/>
                </a:solidFill>
                <a:latin typeface="Proxima Nova"/>
                <a:ea typeface="Proxima Nova"/>
                <a:cs typeface="Proxima Nova"/>
                <a:sym typeface="Proxima Nova"/>
              </a:defRPr>
            </a:lvl4pPr>
            <a:lvl5pPr lvl="4" rtl="0">
              <a:spcBef>
                <a:spcPts val="0"/>
              </a:spcBef>
              <a:spcAft>
                <a:spcPts val="0"/>
              </a:spcAft>
              <a:buClr>
                <a:schemeClr val="lt1"/>
              </a:buClr>
              <a:buSzPts val="2800"/>
              <a:buNone/>
              <a:defRPr>
                <a:solidFill>
                  <a:schemeClr val="lt1"/>
                </a:solidFill>
                <a:latin typeface="Proxima Nova"/>
                <a:ea typeface="Proxima Nova"/>
                <a:cs typeface="Proxima Nova"/>
                <a:sym typeface="Proxima Nova"/>
              </a:defRPr>
            </a:lvl5pPr>
            <a:lvl6pPr lvl="5" rtl="0">
              <a:spcBef>
                <a:spcPts val="0"/>
              </a:spcBef>
              <a:spcAft>
                <a:spcPts val="0"/>
              </a:spcAft>
              <a:buClr>
                <a:schemeClr val="lt1"/>
              </a:buClr>
              <a:buSzPts val="2800"/>
              <a:buNone/>
              <a:defRPr>
                <a:solidFill>
                  <a:schemeClr val="lt1"/>
                </a:solidFill>
                <a:latin typeface="Proxima Nova"/>
                <a:ea typeface="Proxima Nova"/>
                <a:cs typeface="Proxima Nova"/>
                <a:sym typeface="Proxima Nova"/>
              </a:defRPr>
            </a:lvl6pPr>
            <a:lvl7pPr lvl="6" rtl="0">
              <a:spcBef>
                <a:spcPts val="0"/>
              </a:spcBef>
              <a:spcAft>
                <a:spcPts val="0"/>
              </a:spcAft>
              <a:buClr>
                <a:schemeClr val="lt1"/>
              </a:buClr>
              <a:buSzPts val="2800"/>
              <a:buNone/>
              <a:defRPr>
                <a:solidFill>
                  <a:schemeClr val="lt1"/>
                </a:solidFill>
                <a:latin typeface="Proxima Nova"/>
                <a:ea typeface="Proxima Nova"/>
                <a:cs typeface="Proxima Nova"/>
                <a:sym typeface="Proxima Nova"/>
              </a:defRPr>
            </a:lvl7pPr>
            <a:lvl8pPr lvl="7" rtl="0">
              <a:spcBef>
                <a:spcPts val="0"/>
              </a:spcBef>
              <a:spcAft>
                <a:spcPts val="0"/>
              </a:spcAft>
              <a:buClr>
                <a:schemeClr val="lt1"/>
              </a:buClr>
              <a:buSzPts val="2800"/>
              <a:buNone/>
              <a:defRPr>
                <a:solidFill>
                  <a:schemeClr val="lt1"/>
                </a:solidFill>
                <a:latin typeface="Proxima Nova"/>
                <a:ea typeface="Proxima Nova"/>
                <a:cs typeface="Proxima Nova"/>
                <a:sym typeface="Proxima Nova"/>
              </a:defRPr>
            </a:lvl8pPr>
            <a:lvl9pPr lvl="8" rtl="0">
              <a:spcBef>
                <a:spcPts val="0"/>
              </a:spcBef>
              <a:spcAft>
                <a:spcPts val="0"/>
              </a:spcAft>
              <a:buClr>
                <a:schemeClr val="lt1"/>
              </a:buClr>
              <a:buSzPts val="2800"/>
              <a:buNone/>
              <a:defRPr>
                <a:solidFill>
                  <a:schemeClr val="lt1"/>
                </a:solidFill>
                <a:latin typeface="Proxima Nova"/>
                <a:ea typeface="Proxima Nova"/>
                <a:cs typeface="Proxima Nova"/>
                <a:sym typeface="Proxima Nova"/>
              </a:defRPr>
            </a:lvl9pPr>
          </a:lstStyle>
          <a:p/>
        </p:txBody>
      </p:sp>
      <p:pic>
        <p:nvPicPr>
          <p:cNvPr id="571" name="Google Shape;571;p103"/>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7.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slideLayout" Target="../slideLayouts/slideLayout40.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11" Type="http://schemas.openxmlformats.org/officeDocument/2006/relationships/slideLayout" Target="../slideLayouts/slideLayout22.xml"/><Relationship Id="rId33" Type="http://schemas.openxmlformats.org/officeDocument/2006/relationships/slideLayout" Target="../slideLayouts/slideLayout44.xml"/><Relationship Id="rId10" Type="http://schemas.openxmlformats.org/officeDocument/2006/relationships/slideLayout" Target="../slideLayouts/slideLayout21.xml"/><Relationship Id="rId32" Type="http://schemas.openxmlformats.org/officeDocument/2006/relationships/slideLayout" Target="../slideLayouts/slideLayout43.xml"/><Relationship Id="rId13" Type="http://schemas.openxmlformats.org/officeDocument/2006/relationships/slideLayout" Target="../slideLayouts/slideLayout24.xml"/><Relationship Id="rId35" Type="http://schemas.openxmlformats.org/officeDocument/2006/relationships/slideLayout" Target="../slideLayouts/slideLayout46.xml"/><Relationship Id="rId12" Type="http://schemas.openxmlformats.org/officeDocument/2006/relationships/slideLayout" Target="../slideLayouts/slideLayout23.xml"/><Relationship Id="rId34" Type="http://schemas.openxmlformats.org/officeDocument/2006/relationships/slideLayout" Target="../slideLayouts/slideLayout45.xml"/><Relationship Id="rId15" Type="http://schemas.openxmlformats.org/officeDocument/2006/relationships/slideLayout" Target="../slideLayouts/slideLayout26.xml"/><Relationship Id="rId37" Type="http://schemas.openxmlformats.org/officeDocument/2006/relationships/slideLayout" Target="../slideLayouts/slideLayout48.xml"/><Relationship Id="rId14" Type="http://schemas.openxmlformats.org/officeDocument/2006/relationships/slideLayout" Target="../slideLayouts/slideLayout25.xml"/><Relationship Id="rId36" Type="http://schemas.openxmlformats.org/officeDocument/2006/relationships/slideLayout" Target="../slideLayouts/slideLayout47.xml"/><Relationship Id="rId17" Type="http://schemas.openxmlformats.org/officeDocument/2006/relationships/slideLayout" Target="../slideLayouts/slideLayout28.xml"/><Relationship Id="rId39" Type="http://schemas.openxmlformats.org/officeDocument/2006/relationships/theme" Target="../theme/theme5.xml"/><Relationship Id="rId16" Type="http://schemas.openxmlformats.org/officeDocument/2006/relationships/slideLayout" Target="../slideLayouts/slideLayout27.xml"/><Relationship Id="rId38" Type="http://schemas.openxmlformats.org/officeDocument/2006/relationships/slideLayout" Target="../slideLayouts/slideLayout49.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69.xml"/><Relationship Id="rId22" Type="http://schemas.openxmlformats.org/officeDocument/2006/relationships/slideLayout" Target="../slideLayouts/slideLayout71.xml"/><Relationship Id="rId21" Type="http://schemas.openxmlformats.org/officeDocument/2006/relationships/slideLayout" Target="../slideLayouts/slideLayout70.xml"/><Relationship Id="rId24" Type="http://schemas.openxmlformats.org/officeDocument/2006/relationships/slideLayout" Target="../slideLayouts/slideLayout73.xml"/><Relationship Id="rId23" Type="http://schemas.openxmlformats.org/officeDocument/2006/relationships/slideLayout" Target="../slideLayouts/slideLayout72.xml"/><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9" Type="http://schemas.openxmlformats.org/officeDocument/2006/relationships/slideLayout" Target="../slideLayouts/slideLayout58.xml"/><Relationship Id="rId26" Type="http://schemas.openxmlformats.org/officeDocument/2006/relationships/slideLayout" Target="../slideLayouts/slideLayout75.xml"/><Relationship Id="rId25" Type="http://schemas.openxmlformats.org/officeDocument/2006/relationships/slideLayout" Target="../slideLayouts/slideLayout74.xml"/><Relationship Id="rId28" Type="http://schemas.openxmlformats.org/officeDocument/2006/relationships/slideLayout" Target="../slideLayouts/slideLayout77.xml"/><Relationship Id="rId27" Type="http://schemas.openxmlformats.org/officeDocument/2006/relationships/slideLayout" Target="../slideLayouts/slideLayout76.xml"/><Relationship Id="rId5" Type="http://schemas.openxmlformats.org/officeDocument/2006/relationships/slideLayout" Target="../slideLayouts/slideLayout54.xml"/><Relationship Id="rId6" Type="http://schemas.openxmlformats.org/officeDocument/2006/relationships/slideLayout" Target="../slideLayouts/slideLayout55.xml"/><Relationship Id="rId29" Type="http://schemas.openxmlformats.org/officeDocument/2006/relationships/slideLayout" Target="../slideLayouts/slideLayout78.xml"/><Relationship Id="rId7" Type="http://schemas.openxmlformats.org/officeDocument/2006/relationships/slideLayout" Target="../slideLayouts/slideLayout56.xml"/><Relationship Id="rId8" Type="http://schemas.openxmlformats.org/officeDocument/2006/relationships/slideLayout" Target="../slideLayouts/slideLayout57.xml"/><Relationship Id="rId30" Type="http://schemas.openxmlformats.org/officeDocument/2006/relationships/theme" Target="../theme/theme6.xml"/><Relationship Id="rId11" Type="http://schemas.openxmlformats.org/officeDocument/2006/relationships/slideLayout" Target="../slideLayouts/slideLayout60.xml"/><Relationship Id="rId10" Type="http://schemas.openxmlformats.org/officeDocument/2006/relationships/slideLayout" Target="../slideLayouts/slideLayout59.xml"/><Relationship Id="rId13" Type="http://schemas.openxmlformats.org/officeDocument/2006/relationships/slideLayout" Target="../slideLayouts/slideLayout62.xml"/><Relationship Id="rId12" Type="http://schemas.openxmlformats.org/officeDocument/2006/relationships/slideLayout" Target="../slideLayouts/slideLayout61.xml"/><Relationship Id="rId15" Type="http://schemas.openxmlformats.org/officeDocument/2006/relationships/slideLayout" Target="../slideLayouts/slideLayout64.xml"/><Relationship Id="rId14" Type="http://schemas.openxmlformats.org/officeDocument/2006/relationships/slideLayout" Target="../slideLayouts/slideLayout63.xml"/><Relationship Id="rId17" Type="http://schemas.openxmlformats.org/officeDocument/2006/relationships/slideLayout" Target="../slideLayouts/slideLayout66.xml"/><Relationship Id="rId16" Type="http://schemas.openxmlformats.org/officeDocument/2006/relationships/slideLayout" Target="../slideLayouts/slideLayout65.xml"/><Relationship Id="rId19" Type="http://schemas.openxmlformats.org/officeDocument/2006/relationships/slideLayout" Target="../slideLayouts/slideLayout68.xml"/><Relationship Id="rId18"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20" Type="http://schemas.openxmlformats.org/officeDocument/2006/relationships/slideLayout" Target="../slideLayouts/slideLayout98.xml"/><Relationship Id="rId22" Type="http://schemas.openxmlformats.org/officeDocument/2006/relationships/slideLayout" Target="../slideLayouts/slideLayout100.xml"/><Relationship Id="rId21" Type="http://schemas.openxmlformats.org/officeDocument/2006/relationships/slideLayout" Target="../slideLayouts/slideLayout99.xml"/><Relationship Id="rId24" Type="http://schemas.openxmlformats.org/officeDocument/2006/relationships/slideLayout" Target="../slideLayouts/slideLayout102.xml"/><Relationship Id="rId23" Type="http://schemas.openxmlformats.org/officeDocument/2006/relationships/slideLayout" Target="../slideLayouts/slideLayout101.xml"/><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9" Type="http://schemas.openxmlformats.org/officeDocument/2006/relationships/slideLayout" Target="../slideLayouts/slideLayout87.xml"/><Relationship Id="rId26" Type="http://schemas.openxmlformats.org/officeDocument/2006/relationships/slideLayout" Target="../slideLayouts/slideLayout104.xml"/><Relationship Id="rId25" Type="http://schemas.openxmlformats.org/officeDocument/2006/relationships/slideLayout" Target="../slideLayouts/slideLayout103.xml"/><Relationship Id="rId28" Type="http://schemas.openxmlformats.org/officeDocument/2006/relationships/slideLayout" Target="../slideLayouts/slideLayout106.xml"/><Relationship Id="rId27" Type="http://schemas.openxmlformats.org/officeDocument/2006/relationships/slideLayout" Target="../slideLayouts/slideLayout105.xml"/><Relationship Id="rId5" Type="http://schemas.openxmlformats.org/officeDocument/2006/relationships/slideLayout" Target="../slideLayouts/slideLayout83.xml"/><Relationship Id="rId6" Type="http://schemas.openxmlformats.org/officeDocument/2006/relationships/slideLayout" Target="../slideLayouts/slideLayout84.xml"/><Relationship Id="rId29" Type="http://schemas.openxmlformats.org/officeDocument/2006/relationships/slideLayout" Target="../slideLayouts/slideLayout107.xml"/><Relationship Id="rId7" Type="http://schemas.openxmlformats.org/officeDocument/2006/relationships/slideLayout" Target="../slideLayouts/slideLayout85.xml"/><Relationship Id="rId8" Type="http://schemas.openxmlformats.org/officeDocument/2006/relationships/slideLayout" Target="../slideLayouts/slideLayout86.xml"/><Relationship Id="rId31" Type="http://schemas.openxmlformats.org/officeDocument/2006/relationships/slideLayout" Target="../slideLayouts/slideLayout109.xml"/><Relationship Id="rId30" Type="http://schemas.openxmlformats.org/officeDocument/2006/relationships/slideLayout" Target="../slideLayouts/slideLayout108.xml"/><Relationship Id="rId11" Type="http://schemas.openxmlformats.org/officeDocument/2006/relationships/slideLayout" Target="../slideLayouts/slideLayout89.xml"/><Relationship Id="rId33" Type="http://schemas.openxmlformats.org/officeDocument/2006/relationships/slideLayout" Target="../slideLayouts/slideLayout111.xml"/><Relationship Id="rId10" Type="http://schemas.openxmlformats.org/officeDocument/2006/relationships/slideLayout" Target="../slideLayouts/slideLayout88.xml"/><Relationship Id="rId32" Type="http://schemas.openxmlformats.org/officeDocument/2006/relationships/slideLayout" Target="../slideLayouts/slideLayout110.xml"/><Relationship Id="rId13" Type="http://schemas.openxmlformats.org/officeDocument/2006/relationships/slideLayout" Target="../slideLayouts/slideLayout91.xml"/><Relationship Id="rId35" Type="http://schemas.openxmlformats.org/officeDocument/2006/relationships/slideLayout" Target="../slideLayouts/slideLayout113.xml"/><Relationship Id="rId12" Type="http://schemas.openxmlformats.org/officeDocument/2006/relationships/slideLayout" Target="../slideLayouts/slideLayout90.xml"/><Relationship Id="rId34" Type="http://schemas.openxmlformats.org/officeDocument/2006/relationships/slideLayout" Target="../slideLayouts/slideLayout112.xml"/><Relationship Id="rId15" Type="http://schemas.openxmlformats.org/officeDocument/2006/relationships/slideLayout" Target="../slideLayouts/slideLayout93.xml"/><Relationship Id="rId37" Type="http://schemas.openxmlformats.org/officeDocument/2006/relationships/theme" Target="../theme/theme4.xml"/><Relationship Id="rId14" Type="http://schemas.openxmlformats.org/officeDocument/2006/relationships/slideLayout" Target="../slideLayouts/slideLayout92.xml"/><Relationship Id="rId36" Type="http://schemas.openxmlformats.org/officeDocument/2006/relationships/slideLayout" Target="../slideLayouts/slideLayout114.xml"/><Relationship Id="rId17" Type="http://schemas.openxmlformats.org/officeDocument/2006/relationships/slideLayout" Target="../slideLayouts/slideLayout95.xml"/><Relationship Id="rId16" Type="http://schemas.openxmlformats.org/officeDocument/2006/relationships/slideLayout" Target="../slideLayouts/slideLayout94.xml"/><Relationship Id="rId19" Type="http://schemas.openxmlformats.org/officeDocument/2006/relationships/slideLayout" Target="../slideLayouts/slideLayout97.xml"/><Relationship Id="rId18" Type="http://schemas.openxmlformats.org/officeDocument/2006/relationships/slideLayout" Target="../slideLayouts/slideLayout96.xml"/></Relationships>
</file>

<file path=ppt/slideMasters/_rels/slideMaster5.xml.rels><?xml version="1.0" encoding="UTF-8" standalone="yes"?><Relationships xmlns="http://schemas.openxmlformats.org/package/2006/relationships"><Relationship Id="rId20" Type="http://schemas.openxmlformats.org/officeDocument/2006/relationships/slideLayout" Target="../slideLayouts/slideLayout134.xml"/><Relationship Id="rId22" Type="http://schemas.openxmlformats.org/officeDocument/2006/relationships/slideLayout" Target="../slideLayouts/slideLayout136.xml"/><Relationship Id="rId21" Type="http://schemas.openxmlformats.org/officeDocument/2006/relationships/slideLayout" Target="../slideLayouts/slideLayout135.xml"/><Relationship Id="rId24" Type="http://schemas.openxmlformats.org/officeDocument/2006/relationships/slideLayout" Target="../slideLayouts/slideLayout138.xml"/><Relationship Id="rId23" Type="http://schemas.openxmlformats.org/officeDocument/2006/relationships/slideLayout" Target="../slideLayouts/slideLayout137.xml"/><Relationship Id="rId1" Type="http://schemas.openxmlformats.org/officeDocument/2006/relationships/slideLayout" Target="../slideLayouts/slideLayout115.xml"/><Relationship Id="rId2" Type="http://schemas.openxmlformats.org/officeDocument/2006/relationships/slideLayout" Target="../slideLayouts/slideLayout116.xml"/><Relationship Id="rId3" Type="http://schemas.openxmlformats.org/officeDocument/2006/relationships/slideLayout" Target="../slideLayouts/slideLayout117.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26" Type="http://schemas.openxmlformats.org/officeDocument/2006/relationships/slideLayout" Target="../slideLayouts/slideLayout140.xml"/><Relationship Id="rId25" Type="http://schemas.openxmlformats.org/officeDocument/2006/relationships/slideLayout" Target="../slideLayouts/slideLayout139.xml"/><Relationship Id="rId28" Type="http://schemas.openxmlformats.org/officeDocument/2006/relationships/slideLayout" Target="../slideLayouts/slideLayout142.xml"/><Relationship Id="rId27" Type="http://schemas.openxmlformats.org/officeDocument/2006/relationships/slideLayout" Target="../slideLayouts/slideLayout141.xml"/><Relationship Id="rId5" Type="http://schemas.openxmlformats.org/officeDocument/2006/relationships/slideLayout" Target="../slideLayouts/slideLayout119.xml"/><Relationship Id="rId6" Type="http://schemas.openxmlformats.org/officeDocument/2006/relationships/slideLayout" Target="../slideLayouts/slideLayout120.xml"/><Relationship Id="rId29" Type="http://schemas.openxmlformats.org/officeDocument/2006/relationships/theme" Target="../theme/theme1.xml"/><Relationship Id="rId7" Type="http://schemas.openxmlformats.org/officeDocument/2006/relationships/slideLayout" Target="../slideLayouts/slideLayout121.xml"/><Relationship Id="rId8" Type="http://schemas.openxmlformats.org/officeDocument/2006/relationships/slideLayout" Target="../slideLayouts/slideLayout122.xml"/><Relationship Id="rId11" Type="http://schemas.openxmlformats.org/officeDocument/2006/relationships/slideLayout" Target="../slideLayouts/slideLayout125.xml"/><Relationship Id="rId10" Type="http://schemas.openxmlformats.org/officeDocument/2006/relationships/slideLayout" Target="../slideLayouts/slideLayout124.xml"/><Relationship Id="rId13" Type="http://schemas.openxmlformats.org/officeDocument/2006/relationships/slideLayout" Target="../slideLayouts/slideLayout127.xml"/><Relationship Id="rId12" Type="http://schemas.openxmlformats.org/officeDocument/2006/relationships/slideLayout" Target="../slideLayouts/slideLayout126.xml"/><Relationship Id="rId15" Type="http://schemas.openxmlformats.org/officeDocument/2006/relationships/slideLayout" Target="../slideLayouts/slideLayout129.xml"/><Relationship Id="rId14" Type="http://schemas.openxmlformats.org/officeDocument/2006/relationships/slideLayout" Target="../slideLayouts/slideLayout128.xml"/><Relationship Id="rId17" Type="http://schemas.openxmlformats.org/officeDocument/2006/relationships/slideLayout" Target="../slideLayouts/slideLayout131.xml"/><Relationship Id="rId16" Type="http://schemas.openxmlformats.org/officeDocument/2006/relationships/slideLayout" Target="../slideLayouts/slideLayout130.xml"/><Relationship Id="rId19" Type="http://schemas.openxmlformats.org/officeDocument/2006/relationships/slideLayout" Target="../slideLayouts/slideLayout133.xml"/><Relationship Id="rId18" Type="http://schemas.openxmlformats.org/officeDocument/2006/relationships/slideLayout" Target="../slideLayouts/slideLayout132.xml"/></Relationships>
</file>

<file path=ppt/slideMasters/_rels/slideMaster6.xml.rels><?xml version="1.0" encoding="UTF-8" standalone="yes"?><Relationships xmlns="http://schemas.openxmlformats.org/package/2006/relationships"><Relationship Id="rId20" Type="http://schemas.openxmlformats.org/officeDocument/2006/relationships/slideLayout" Target="../slideLayouts/slideLayout162.xml"/><Relationship Id="rId22" Type="http://schemas.openxmlformats.org/officeDocument/2006/relationships/slideLayout" Target="../slideLayouts/slideLayout164.xml"/><Relationship Id="rId21" Type="http://schemas.openxmlformats.org/officeDocument/2006/relationships/slideLayout" Target="../slideLayouts/slideLayout163.xml"/><Relationship Id="rId24" Type="http://schemas.openxmlformats.org/officeDocument/2006/relationships/slideLayout" Target="../slideLayouts/slideLayout166.xml"/><Relationship Id="rId23" Type="http://schemas.openxmlformats.org/officeDocument/2006/relationships/slideLayout" Target="../slideLayouts/slideLayout165.xml"/><Relationship Id="rId1" Type="http://schemas.openxmlformats.org/officeDocument/2006/relationships/slideLayout" Target="../slideLayouts/slideLayout143.xml"/><Relationship Id="rId2" Type="http://schemas.openxmlformats.org/officeDocument/2006/relationships/slideLayout" Target="../slideLayouts/slideLayout144.xml"/><Relationship Id="rId3" Type="http://schemas.openxmlformats.org/officeDocument/2006/relationships/slideLayout" Target="../slideLayouts/slideLayout145.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26" Type="http://schemas.openxmlformats.org/officeDocument/2006/relationships/slideLayout" Target="../slideLayouts/slideLayout168.xml"/><Relationship Id="rId25" Type="http://schemas.openxmlformats.org/officeDocument/2006/relationships/slideLayout" Target="../slideLayouts/slideLayout167.xml"/><Relationship Id="rId28" Type="http://schemas.openxmlformats.org/officeDocument/2006/relationships/slideLayout" Target="../slideLayouts/slideLayout170.xml"/><Relationship Id="rId27" Type="http://schemas.openxmlformats.org/officeDocument/2006/relationships/slideLayout" Target="../slideLayouts/slideLayout169.xml"/><Relationship Id="rId5" Type="http://schemas.openxmlformats.org/officeDocument/2006/relationships/slideLayout" Target="../slideLayouts/slideLayout147.xml"/><Relationship Id="rId6" Type="http://schemas.openxmlformats.org/officeDocument/2006/relationships/slideLayout" Target="../slideLayouts/slideLayout148.xml"/><Relationship Id="rId29" Type="http://schemas.openxmlformats.org/officeDocument/2006/relationships/slideLayout" Target="../slideLayouts/slideLayout171.xml"/><Relationship Id="rId7" Type="http://schemas.openxmlformats.org/officeDocument/2006/relationships/slideLayout" Target="../slideLayouts/slideLayout149.xml"/><Relationship Id="rId8" Type="http://schemas.openxmlformats.org/officeDocument/2006/relationships/slideLayout" Target="../slideLayouts/slideLayout150.xml"/><Relationship Id="rId31" Type="http://schemas.openxmlformats.org/officeDocument/2006/relationships/slideLayout" Target="../slideLayouts/slideLayout173.xml"/><Relationship Id="rId30" Type="http://schemas.openxmlformats.org/officeDocument/2006/relationships/slideLayout" Target="../slideLayouts/slideLayout172.xml"/><Relationship Id="rId11" Type="http://schemas.openxmlformats.org/officeDocument/2006/relationships/slideLayout" Target="../slideLayouts/slideLayout153.xml"/><Relationship Id="rId33" Type="http://schemas.openxmlformats.org/officeDocument/2006/relationships/slideLayout" Target="../slideLayouts/slideLayout175.xml"/><Relationship Id="rId10" Type="http://schemas.openxmlformats.org/officeDocument/2006/relationships/slideLayout" Target="../slideLayouts/slideLayout152.xml"/><Relationship Id="rId32" Type="http://schemas.openxmlformats.org/officeDocument/2006/relationships/slideLayout" Target="../slideLayouts/slideLayout174.xml"/><Relationship Id="rId13" Type="http://schemas.openxmlformats.org/officeDocument/2006/relationships/slideLayout" Target="../slideLayouts/slideLayout155.xml"/><Relationship Id="rId35" Type="http://schemas.openxmlformats.org/officeDocument/2006/relationships/slideLayout" Target="../slideLayouts/slideLayout177.xml"/><Relationship Id="rId12" Type="http://schemas.openxmlformats.org/officeDocument/2006/relationships/slideLayout" Target="../slideLayouts/slideLayout154.xml"/><Relationship Id="rId34" Type="http://schemas.openxmlformats.org/officeDocument/2006/relationships/slideLayout" Target="../slideLayouts/slideLayout176.xml"/><Relationship Id="rId15" Type="http://schemas.openxmlformats.org/officeDocument/2006/relationships/slideLayout" Target="../slideLayouts/slideLayout157.xml"/><Relationship Id="rId37" Type="http://schemas.openxmlformats.org/officeDocument/2006/relationships/slideLayout" Target="../slideLayouts/slideLayout179.xml"/><Relationship Id="rId14" Type="http://schemas.openxmlformats.org/officeDocument/2006/relationships/slideLayout" Target="../slideLayouts/slideLayout156.xml"/><Relationship Id="rId36" Type="http://schemas.openxmlformats.org/officeDocument/2006/relationships/slideLayout" Target="../slideLayouts/slideLayout178.xml"/><Relationship Id="rId17" Type="http://schemas.openxmlformats.org/officeDocument/2006/relationships/slideLayout" Target="../slideLayouts/slideLayout159.xml"/><Relationship Id="rId39" Type="http://schemas.openxmlformats.org/officeDocument/2006/relationships/theme" Target="../theme/theme2.xml"/><Relationship Id="rId16" Type="http://schemas.openxmlformats.org/officeDocument/2006/relationships/slideLayout" Target="../slideLayouts/slideLayout158.xml"/><Relationship Id="rId38" Type="http://schemas.openxmlformats.org/officeDocument/2006/relationships/slideLayout" Target="../slideLayouts/slideLayout180.xml"/><Relationship Id="rId19" Type="http://schemas.openxmlformats.org/officeDocument/2006/relationships/slideLayout" Target="../slideLayouts/slideLayout161.xml"/><Relationship Id="rId18" Type="http://schemas.openxmlformats.org/officeDocument/2006/relationships/slideLayout" Target="../slideLayouts/slideLayout16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Font typeface="Proxima Nova Extrabold"/>
              <a:buNone/>
              <a:defRPr sz="2800">
                <a:solidFill>
                  <a:schemeClr val="dk1"/>
                </a:solidFill>
                <a:latin typeface="Proxima Nova Extrabold"/>
                <a:ea typeface="Proxima Nova Extrabold"/>
                <a:cs typeface="Proxima Nova Extrabold"/>
                <a:sym typeface="Proxima Nova Extrabold"/>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indent="-317500" lvl="2" marL="13716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indent="-317500" lvl="3" marL="18288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indent="-317500" lvl="4" marL="22860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indent="-317500" lvl="5" marL="27432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indent="-317500" lvl="6" marL="32004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indent="-317500" lvl="7" marL="36576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indent="-317500" lvl="8" marL="41148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p:txBody>
      </p:sp>
      <p:sp>
        <p:nvSpPr>
          <p:cNvPr id="53" name="Google Shape;53;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81" name="Shape 281"/>
        <p:cNvGrpSpPr/>
        <p:nvPr/>
      </p:nvGrpSpPr>
      <p:grpSpPr>
        <a:xfrm>
          <a:off x="0" y="0"/>
          <a:ext cx="0" cy="0"/>
          <a:chOff x="0" y="0"/>
          <a:chExt cx="0" cy="0"/>
        </a:xfrm>
      </p:grpSpPr>
      <p:sp>
        <p:nvSpPr>
          <p:cNvPr id="282" name="Google Shape;282;p5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283" name="Google Shape;283;p5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284" name="Google Shape;284;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36" name="Shape 436"/>
        <p:cNvGrpSpPr/>
        <p:nvPr/>
      </p:nvGrpSpPr>
      <p:grpSpPr>
        <a:xfrm>
          <a:off x="0" y="0"/>
          <a:ext cx="0" cy="0"/>
          <a:chOff x="0" y="0"/>
          <a:chExt cx="0" cy="0"/>
        </a:xfrm>
      </p:grpSpPr>
      <p:sp>
        <p:nvSpPr>
          <p:cNvPr id="437" name="Google Shape;437;p8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Font typeface="Proxima Nova Extrabold"/>
              <a:buNone/>
              <a:defRPr sz="2800">
                <a:solidFill>
                  <a:schemeClr val="dk1"/>
                </a:solidFill>
                <a:latin typeface="Proxima Nova Extrabold"/>
                <a:ea typeface="Proxima Nova Extrabold"/>
                <a:cs typeface="Proxima Nova Extrabold"/>
                <a:sym typeface="Proxima Nova Extrabold"/>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438" name="Google Shape;438;p8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indent="-317500" lvl="2" marL="13716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indent="-317500" lvl="3" marL="18288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indent="-317500" lvl="4" marL="22860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indent="-317500" lvl="5" marL="27432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indent="-317500" lvl="6" marL="32004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indent="-317500" lvl="7" marL="36576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indent="-317500" lvl="8" marL="41148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p:txBody>
      </p:sp>
      <p:sp>
        <p:nvSpPr>
          <p:cNvPr id="439" name="Google Shape;439;p8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 id="2147483751" r:id="rId26"/>
    <p:sldLayoutId id="2147483752" r:id="rId27"/>
    <p:sldLayoutId id="2147483753" r:id="rId28"/>
    <p:sldLayoutId id="2147483754" r:id="rId29"/>
    <p:sldLayoutId id="2147483755" r:id="rId30"/>
    <p:sldLayoutId id="2147483756" r:id="rId31"/>
    <p:sldLayoutId id="2147483757" r:id="rId32"/>
    <p:sldLayoutId id="2147483758" r:id="rId33"/>
    <p:sldLayoutId id="2147483759" r:id="rId34"/>
    <p:sldLayoutId id="2147483760" r:id="rId35"/>
    <p:sldLayoutId id="2147483761" r:id="rId3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63" name="Shape 663"/>
        <p:cNvGrpSpPr/>
        <p:nvPr/>
      </p:nvGrpSpPr>
      <p:grpSpPr>
        <a:xfrm>
          <a:off x="0" y="0"/>
          <a:ext cx="0" cy="0"/>
          <a:chOff x="0" y="0"/>
          <a:chExt cx="0" cy="0"/>
        </a:xfrm>
      </p:grpSpPr>
      <p:sp>
        <p:nvSpPr>
          <p:cNvPr id="664" name="Google Shape;664;p1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665" name="Google Shape;665;p11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666" name="Google Shape;666;p1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1" r:id="rId20"/>
    <p:sldLayoutId id="2147483782" r:id="rId21"/>
    <p:sldLayoutId id="2147483783" r:id="rId22"/>
    <p:sldLayoutId id="2147483784" r:id="rId23"/>
    <p:sldLayoutId id="2147483785" r:id="rId24"/>
    <p:sldLayoutId id="2147483786" r:id="rId25"/>
    <p:sldLayoutId id="2147483787" r:id="rId26"/>
    <p:sldLayoutId id="2147483788" r:id="rId27"/>
    <p:sldLayoutId id="2147483789" r:id="rId2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813" name="Shape 813"/>
        <p:cNvGrpSpPr/>
        <p:nvPr/>
      </p:nvGrpSpPr>
      <p:grpSpPr>
        <a:xfrm>
          <a:off x="0" y="0"/>
          <a:ext cx="0" cy="0"/>
          <a:chOff x="0" y="0"/>
          <a:chExt cx="0" cy="0"/>
        </a:xfrm>
      </p:grpSpPr>
      <p:sp>
        <p:nvSpPr>
          <p:cNvPr id="814" name="Google Shape;814;p14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Font typeface="Proxima Nova Extrabold"/>
              <a:buNone/>
              <a:defRPr sz="2800">
                <a:solidFill>
                  <a:schemeClr val="dk1"/>
                </a:solidFill>
                <a:latin typeface="Proxima Nova Extrabold"/>
                <a:ea typeface="Proxima Nova Extrabold"/>
                <a:cs typeface="Proxima Nova Extrabold"/>
                <a:sym typeface="Proxima Nova Extrabold"/>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815" name="Google Shape;815;p14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indent="-317500" lvl="2" marL="13716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indent="-317500" lvl="3" marL="18288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indent="-317500" lvl="4" marL="22860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indent="-317500" lvl="5" marL="27432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indent="-317500" lvl="6" marL="32004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indent="-317500" lvl="7" marL="36576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indent="-317500" lvl="8" marL="41148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p:txBody>
      </p:sp>
      <p:sp>
        <p:nvSpPr>
          <p:cNvPr id="816" name="Google Shape;816;p1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 id="2147483806" r:id="rId17"/>
    <p:sldLayoutId id="2147483807" r:id="rId18"/>
    <p:sldLayoutId id="2147483808" r:id="rId19"/>
    <p:sldLayoutId id="2147483809" r:id="rId20"/>
    <p:sldLayoutId id="2147483810" r:id="rId21"/>
    <p:sldLayoutId id="2147483811" r:id="rId22"/>
    <p:sldLayoutId id="2147483812" r:id="rId23"/>
    <p:sldLayoutId id="2147483813" r:id="rId24"/>
    <p:sldLayoutId id="2147483814" r:id="rId25"/>
    <p:sldLayoutId id="2147483815" r:id="rId26"/>
    <p:sldLayoutId id="2147483816" r:id="rId27"/>
    <p:sldLayoutId id="2147483817" r:id="rId28"/>
    <p:sldLayoutId id="2147483818" r:id="rId29"/>
    <p:sldLayoutId id="2147483819" r:id="rId30"/>
    <p:sldLayoutId id="2147483820" r:id="rId31"/>
    <p:sldLayoutId id="2147483821" r:id="rId32"/>
    <p:sldLayoutId id="2147483822" r:id="rId33"/>
    <p:sldLayoutId id="2147483823" r:id="rId34"/>
    <p:sldLayoutId id="2147483824" r:id="rId35"/>
    <p:sldLayoutId id="2147483825" r:id="rId36"/>
    <p:sldLayoutId id="2147483826" r:id="rId37"/>
    <p:sldLayoutId id="2147483827" r:id="rId3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23.png"/><Relationship Id="rId4" Type="http://schemas.openxmlformats.org/officeDocument/2006/relationships/image" Target="../media/image1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7.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4.xml"/><Relationship Id="rId3" Type="http://schemas.openxmlformats.org/officeDocument/2006/relationships/image" Target="../media/image119.png"/><Relationship Id="rId4" Type="http://schemas.openxmlformats.org/officeDocument/2006/relationships/image" Target="../media/image1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5.xml"/><Relationship Id="rId3" Type="http://schemas.openxmlformats.org/officeDocument/2006/relationships/image" Target="../media/image131.png"/><Relationship Id="rId4" Type="http://schemas.openxmlformats.org/officeDocument/2006/relationships/hyperlink" Target="https://klue.com/blog/the-arr-of-objection-handling-in-sales" TargetMode="External"/><Relationship Id="rId5" Type="http://schemas.openxmlformats.org/officeDocument/2006/relationships/hyperlink" Target="https://klue.com/blog/the-arr-of-objection-handling-in-sale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2.xml"/><Relationship Id="rId2" Type="http://schemas.openxmlformats.org/officeDocument/2006/relationships/notesSlide" Target="../notesSlides/notesSlide6.xml"/><Relationship Id="rId3" Type="http://schemas.openxmlformats.org/officeDocument/2006/relationships/image" Target="../media/image1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2.xml"/><Relationship Id="rId2" Type="http://schemas.openxmlformats.org/officeDocument/2006/relationships/notesSlide" Target="../notesSlides/notesSlide7.xml"/><Relationship Id="rId3" Type="http://schemas.openxmlformats.org/officeDocument/2006/relationships/image" Target="../media/image1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2.xml"/><Relationship Id="rId2" Type="http://schemas.openxmlformats.org/officeDocument/2006/relationships/notesSlide" Target="../notesSlides/notesSlide8.xml"/><Relationship Id="rId3" Type="http://schemas.openxmlformats.org/officeDocument/2006/relationships/image" Target="../media/image1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xml"/><Relationship Id="rId3" Type="http://schemas.openxmlformats.org/officeDocument/2006/relationships/image" Target="../media/image127.jpg"/><Relationship Id="rId4" Type="http://schemas.openxmlformats.org/officeDocument/2006/relationships/image" Target="../media/image12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7" name="Shape 1047"/>
        <p:cNvGrpSpPr/>
        <p:nvPr/>
      </p:nvGrpSpPr>
      <p:grpSpPr>
        <a:xfrm>
          <a:off x="0" y="0"/>
          <a:ext cx="0" cy="0"/>
          <a:chOff x="0" y="0"/>
          <a:chExt cx="0" cy="0"/>
        </a:xfrm>
      </p:grpSpPr>
      <p:sp>
        <p:nvSpPr>
          <p:cNvPr id="1048" name="Google Shape;1048;p187"/>
          <p:cNvSpPr txBox="1"/>
          <p:nvPr/>
        </p:nvSpPr>
        <p:spPr>
          <a:xfrm>
            <a:off x="565050" y="1617433"/>
            <a:ext cx="8013900" cy="42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solidFill>
                  <a:schemeClr val="dk1"/>
                </a:solidFill>
                <a:latin typeface="Proxima Nova"/>
                <a:ea typeface="Proxima Nova"/>
                <a:cs typeface="Proxima Nova"/>
                <a:sym typeface="Proxima Nova"/>
              </a:rPr>
              <a:t>How to build</a:t>
            </a:r>
            <a:endParaRPr sz="5300">
              <a:solidFill>
                <a:schemeClr val="dk1"/>
              </a:solidFill>
              <a:latin typeface="Proxima Nova Extrabold"/>
              <a:ea typeface="Proxima Nova Extrabold"/>
              <a:cs typeface="Proxima Nova Extrabold"/>
              <a:sym typeface="Proxima Nova Extrabold"/>
            </a:endParaRPr>
          </a:p>
        </p:txBody>
      </p:sp>
      <p:pic>
        <p:nvPicPr>
          <p:cNvPr id="1049" name="Google Shape;1049;p187"/>
          <p:cNvPicPr preferRelativeResize="0"/>
          <p:nvPr/>
        </p:nvPicPr>
        <p:blipFill rotWithShape="1">
          <a:blip r:embed="rId3">
            <a:alphaModFix/>
          </a:blip>
          <a:srcRect b="32015" l="24487" r="24400" t="31378"/>
          <a:stretch/>
        </p:blipFill>
        <p:spPr>
          <a:xfrm>
            <a:off x="5003925" y="4563588"/>
            <a:ext cx="601375" cy="267025"/>
          </a:xfrm>
          <a:prstGeom prst="rect">
            <a:avLst/>
          </a:prstGeom>
          <a:noFill/>
          <a:ln>
            <a:noFill/>
          </a:ln>
        </p:spPr>
      </p:pic>
      <p:sp>
        <p:nvSpPr>
          <p:cNvPr id="1050" name="Google Shape;1050;p187"/>
          <p:cNvSpPr txBox="1"/>
          <p:nvPr/>
        </p:nvSpPr>
        <p:spPr>
          <a:xfrm>
            <a:off x="3538675" y="4526386"/>
            <a:ext cx="1575600" cy="355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130871"/>
                </a:solidFill>
                <a:latin typeface="Proxima Nova"/>
                <a:ea typeface="Proxima Nova"/>
                <a:cs typeface="Proxima Nova"/>
                <a:sym typeface="Proxima Nova"/>
              </a:rPr>
              <a:t>Brought to you by</a:t>
            </a:r>
            <a:endParaRPr sz="4500">
              <a:solidFill>
                <a:srgbClr val="130871"/>
              </a:solidFill>
              <a:latin typeface="Proxima Nova"/>
              <a:ea typeface="Proxima Nova"/>
              <a:cs typeface="Proxima Nova"/>
              <a:sym typeface="Proxima Nova"/>
            </a:endParaRPr>
          </a:p>
        </p:txBody>
      </p:sp>
      <p:sp>
        <p:nvSpPr>
          <p:cNvPr id="1051" name="Google Shape;1051;p187"/>
          <p:cNvSpPr txBox="1"/>
          <p:nvPr/>
        </p:nvSpPr>
        <p:spPr>
          <a:xfrm>
            <a:off x="292200" y="1909925"/>
            <a:ext cx="8559600" cy="1877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 sz="5500">
                <a:solidFill>
                  <a:srgbClr val="B46AFF"/>
                </a:solidFill>
                <a:latin typeface="Proxima Nova Extrabold"/>
                <a:ea typeface="Proxima Nova Extrabold"/>
                <a:cs typeface="Proxima Nova Extrabold"/>
                <a:sym typeface="Proxima Nova Extrabold"/>
              </a:rPr>
              <a:t>Objection Handling &amp; Landmines to Lay</a:t>
            </a:r>
            <a:endParaRPr sz="1200">
              <a:solidFill>
                <a:schemeClr val="dk1"/>
              </a:solidFill>
            </a:endParaRPr>
          </a:p>
        </p:txBody>
      </p:sp>
      <p:pic>
        <p:nvPicPr>
          <p:cNvPr id="1052" name="Google Shape;1052;p187"/>
          <p:cNvPicPr preferRelativeResize="0"/>
          <p:nvPr/>
        </p:nvPicPr>
        <p:blipFill rotWithShape="1">
          <a:blip r:embed="rId4">
            <a:alphaModFix/>
          </a:blip>
          <a:srcRect b="37640" l="39536" r="0" t="0"/>
          <a:stretch/>
        </p:blipFill>
        <p:spPr>
          <a:xfrm>
            <a:off x="0" y="2975275"/>
            <a:ext cx="1820927" cy="216822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58" name="Shape 1158"/>
        <p:cNvGrpSpPr/>
        <p:nvPr/>
      </p:nvGrpSpPr>
      <p:grpSpPr>
        <a:xfrm>
          <a:off x="0" y="0"/>
          <a:ext cx="0" cy="0"/>
          <a:chOff x="0" y="0"/>
          <a:chExt cx="0" cy="0"/>
        </a:xfrm>
      </p:grpSpPr>
      <p:graphicFrame>
        <p:nvGraphicFramePr>
          <p:cNvPr id="1159" name="Google Shape;1159;p196"/>
          <p:cNvGraphicFramePr/>
          <p:nvPr/>
        </p:nvGraphicFramePr>
        <p:xfrm>
          <a:off x="391200" y="811800"/>
          <a:ext cx="3000000" cy="3000000"/>
        </p:xfrm>
        <a:graphic>
          <a:graphicData uri="http://schemas.openxmlformats.org/drawingml/2006/table">
            <a:tbl>
              <a:tblPr>
                <a:noFill/>
                <a:tableStyleId>{7162E99B-F10C-43A3-9525-0C028F66EAA9}</a:tableStyleId>
              </a:tblPr>
              <a:tblGrid>
                <a:gridCol w="2787200"/>
                <a:gridCol w="2787200"/>
                <a:gridCol w="2787200"/>
              </a:tblGrid>
              <a:tr h="695275">
                <a:tc>
                  <a:txBody>
                    <a:bodyPr/>
                    <a:lstStyle/>
                    <a:p>
                      <a:pPr indent="0" lvl="0" marL="0" rtl="0" algn="l">
                        <a:spcBef>
                          <a:spcPts val="0"/>
                        </a:spcBef>
                        <a:spcAft>
                          <a:spcPts val="0"/>
                        </a:spcAft>
                        <a:buNone/>
                      </a:pPr>
                      <a:r>
                        <a:rPr b="1" lang="en"/>
                        <a:t>Breakout 1</a:t>
                      </a:r>
                      <a:endParaRPr b="1"/>
                    </a:p>
                  </a:txBody>
                  <a:tcPr marT="91425" marB="91425" marR="91425" marL="91425">
                    <a:lnL cap="flat" cmpd="sng" w="28575">
                      <a:solidFill>
                        <a:srgbClr val="EFEFEF"/>
                      </a:solidFill>
                      <a:prstDash val="solid"/>
                      <a:round/>
                      <a:headEnd len="sm" w="sm" type="none"/>
                      <a:tailEnd len="sm" w="sm" type="none"/>
                    </a:lnL>
                    <a:lnR cap="flat" cmpd="sng" w="28575">
                      <a:solidFill>
                        <a:srgbClr val="EFEFEF"/>
                      </a:solidFill>
                      <a:prstDash val="solid"/>
                      <a:round/>
                      <a:headEnd len="sm" w="sm" type="none"/>
                      <a:tailEnd len="sm" w="sm" type="none"/>
                    </a:lnR>
                    <a:lnT cap="flat" cmpd="sng" w="28575">
                      <a:solidFill>
                        <a:srgbClr val="EFEFEF"/>
                      </a:solidFill>
                      <a:prstDash val="solid"/>
                      <a:round/>
                      <a:headEnd len="sm" w="sm" type="none"/>
                      <a:tailEnd len="sm" w="sm" type="none"/>
                    </a:lnT>
                    <a:lnB cap="flat" cmpd="sng" w="28575">
                      <a:solidFill>
                        <a:srgbClr val="EFEFEF"/>
                      </a:solidFill>
                      <a:prstDash val="solid"/>
                      <a:round/>
                      <a:headEnd len="sm" w="sm" type="none"/>
                      <a:tailEnd len="sm" w="sm" type="none"/>
                    </a:lnB>
                  </a:tcPr>
                </a:tc>
                <a:tc>
                  <a:txBody>
                    <a:bodyPr/>
                    <a:lstStyle/>
                    <a:p>
                      <a:pPr indent="0" lvl="0" marL="0" rtl="0" algn="l">
                        <a:spcBef>
                          <a:spcPts val="0"/>
                        </a:spcBef>
                        <a:spcAft>
                          <a:spcPts val="0"/>
                        </a:spcAft>
                        <a:buNone/>
                      </a:pPr>
                      <a:r>
                        <a:rPr b="1" lang="en"/>
                        <a:t>Team </a:t>
                      </a:r>
                      <a:r>
                        <a:rPr b="1" lang="en">
                          <a:highlight>
                            <a:schemeClr val="accent2"/>
                          </a:highlight>
                        </a:rPr>
                        <a:t>EV</a:t>
                      </a:r>
                      <a:endParaRPr b="1">
                        <a:highlight>
                          <a:schemeClr val="accent2"/>
                        </a:highlight>
                      </a:endParaRPr>
                    </a:p>
                  </a:txBody>
                  <a:tcPr marT="91425" marB="91425" marR="91425" marL="91425">
                    <a:lnL cap="flat" cmpd="sng" w="28575">
                      <a:solidFill>
                        <a:srgbClr val="EFEFEF"/>
                      </a:solidFill>
                      <a:prstDash val="solid"/>
                      <a:round/>
                      <a:headEnd len="sm" w="sm" type="none"/>
                      <a:tailEnd len="sm" w="sm" type="none"/>
                    </a:lnL>
                    <a:lnR cap="flat" cmpd="sng" w="28575">
                      <a:solidFill>
                        <a:srgbClr val="EFEFEF"/>
                      </a:solidFill>
                      <a:prstDash val="solid"/>
                      <a:round/>
                      <a:headEnd len="sm" w="sm" type="none"/>
                      <a:tailEnd len="sm" w="sm" type="none"/>
                    </a:lnR>
                    <a:lnT cap="flat" cmpd="sng" w="28575">
                      <a:solidFill>
                        <a:srgbClr val="EFEFEF"/>
                      </a:solidFill>
                      <a:prstDash val="solid"/>
                      <a:round/>
                      <a:headEnd len="sm" w="sm" type="none"/>
                      <a:tailEnd len="sm" w="sm" type="none"/>
                    </a:lnT>
                    <a:lnB cap="flat" cmpd="sng" w="28575">
                      <a:solidFill>
                        <a:srgbClr val="EFEFEF"/>
                      </a:solidFill>
                      <a:prstDash val="solid"/>
                      <a:round/>
                      <a:headEnd len="sm" w="sm" type="none"/>
                      <a:tailEnd len="sm" w="sm" type="none"/>
                    </a:lnB>
                  </a:tcPr>
                </a:tc>
                <a:tc>
                  <a:txBody>
                    <a:bodyPr/>
                    <a:lstStyle/>
                    <a:p>
                      <a:pPr indent="0" lvl="0" marL="0" rtl="0" algn="l">
                        <a:spcBef>
                          <a:spcPts val="0"/>
                        </a:spcBef>
                        <a:spcAft>
                          <a:spcPts val="0"/>
                        </a:spcAft>
                        <a:buNone/>
                      </a:pPr>
                      <a:r>
                        <a:rPr lang="en"/>
                        <a:t>Build</a:t>
                      </a:r>
                      <a:r>
                        <a:rPr lang="en"/>
                        <a:t>: </a:t>
                      </a:r>
                      <a:r>
                        <a:rPr b="1" lang="en">
                          <a:solidFill>
                            <a:srgbClr val="EEEEEE"/>
                          </a:solidFill>
                          <a:highlight>
                            <a:schemeClr val="accent5"/>
                          </a:highlight>
                        </a:rPr>
                        <a:t>Landmines to Lay</a:t>
                      </a:r>
                      <a:endParaRPr b="1">
                        <a:highlight>
                          <a:srgbClr val="00FF00"/>
                        </a:highlight>
                      </a:endParaRPr>
                    </a:p>
                  </a:txBody>
                  <a:tcPr marT="91425" marB="91425" marR="91425" marL="91425">
                    <a:lnL cap="flat" cmpd="sng" w="28575">
                      <a:solidFill>
                        <a:srgbClr val="EFEFEF"/>
                      </a:solidFill>
                      <a:prstDash val="solid"/>
                      <a:round/>
                      <a:headEnd len="sm" w="sm" type="none"/>
                      <a:tailEnd len="sm" w="sm" type="none"/>
                    </a:lnL>
                    <a:lnR cap="flat" cmpd="sng" w="28575">
                      <a:solidFill>
                        <a:srgbClr val="EFEFEF"/>
                      </a:solidFill>
                      <a:prstDash val="solid"/>
                      <a:round/>
                      <a:headEnd len="sm" w="sm" type="none"/>
                      <a:tailEnd len="sm" w="sm" type="none"/>
                    </a:lnR>
                    <a:lnT cap="flat" cmpd="sng" w="28575">
                      <a:solidFill>
                        <a:srgbClr val="EFEFEF"/>
                      </a:solidFill>
                      <a:prstDash val="solid"/>
                      <a:round/>
                      <a:headEnd len="sm" w="sm" type="none"/>
                      <a:tailEnd len="sm" w="sm" type="none"/>
                    </a:lnT>
                    <a:lnB cap="flat" cmpd="sng" w="28575">
                      <a:solidFill>
                        <a:srgbClr val="EFEFEF"/>
                      </a:solidFill>
                      <a:prstDash val="solid"/>
                      <a:round/>
                      <a:headEnd len="sm" w="sm" type="none"/>
                      <a:tailEnd len="sm" w="sm" type="none"/>
                    </a:lnB>
                  </a:tcPr>
                </a:tc>
              </a:tr>
              <a:tr h="695275">
                <a:tc>
                  <a:txBody>
                    <a:bodyPr/>
                    <a:lstStyle/>
                    <a:p>
                      <a:pPr indent="0" lvl="0" marL="0" rtl="0" algn="l">
                        <a:spcBef>
                          <a:spcPts val="0"/>
                        </a:spcBef>
                        <a:spcAft>
                          <a:spcPts val="0"/>
                        </a:spcAft>
                        <a:buNone/>
                      </a:pPr>
                      <a:r>
                        <a:rPr b="1" lang="en"/>
                        <a:t>Breakout 2</a:t>
                      </a:r>
                      <a:endParaRPr b="1"/>
                    </a:p>
                  </a:txBody>
                  <a:tcPr marT="91425" marB="91425" marR="91425" marL="91425">
                    <a:lnL cap="flat" cmpd="sng" w="28575">
                      <a:solidFill>
                        <a:srgbClr val="EFEFEF"/>
                      </a:solidFill>
                      <a:prstDash val="solid"/>
                      <a:round/>
                      <a:headEnd len="sm" w="sm" type="none"/>
                      <a:tailEnd len="sm" w="sm" type="none"/>
                    </a:lnL>
                    <a:lnR cap="flat" cmpd="sng" w="28575">
                      <a:solidFill>
                        <a:srgbClr val="EFEFEF"/>
                      </a:solidFill>
                      <a:prstDash val="solid"/>
                      <a:round/>
                      <a:headEnd len="sm" w="sm" type="none"/>
                      <a:tailEnd len="sm" w="sm" type="none"/>
                    </a:lnR>
                    <a:lnT cap="flat" cmpd="sng" w="28575">
                      <a:solidFill>
                        <a:srgbClr val="EFEFEF"/>
                      </a:solidFill>
                      <a:prstDash val="solid"/>
                      <a:round/>
                      <a:headEnd len="sm" w="sm" type="none"/>
                      <a:tailEnd len="sm" w="sm" type="none"/>
                    </a:lnT>
                    <a:lnB cap="flat" cmpd="sng" w="28575">
                      <a:solidFill>
                        <a:srgbClr val="EFEFEF"/>
                      </a:solidFill>
                      <a:prstDash val="solid"/>
                      <a:round/>
                      <a:headEnd len="sm" w="sm" type="none"/>
                      <a:tailEnd len="sm" w="sm" type="none"/>
                    </a:lnB>
                  </a:tcPr>
                </a:tc>
                <a:tc>
                  <a:txBody>
                    <a:bodyPr/>
                    <a:lstStyle/>
                    <a:p>
                      <a:pPr indent="0" lvl="0" marL="0" rtl="0" algn="l">
                        <a:spcBef>
                          <a:spcPts val="0"/>
                        </a:spcBef>
                        <a:spcAft>
                          <a:spcPts val="0"/>
                        </a:spcAft>
                        <a:buNone/>
                      </a:pPr>
                      <a:r>
                        <a:rPr b="1" lang="en"/>
                        <a:t>Team </a:t>
                      </a:r>
                      <a:r>
                        <a:rPr b="1" lang="en">
                          <a:highlight>
                            <a:schemeClr val="accent2"/>
                          </a:highlight>
                        </a:rPr>
                        <a:t>EV</a:t>
                      </a:r>
                      <a:endParaRPr b="1">
                        <a:highlight>
                          <a:schemeClr val="accent2"/>
                        </a:highlight>
                      </a:endParaRPr>
                    </a:p>
                  </a:txBody>
                  <a:tcPr marT="91425" marB="91425" marR="91425" marL="91425">
                    <a:lnL cap="flat" cmpd="sng" w="28575">
                      <a:solidFill>
                        <a:srgbClr val="EFEFEF"/>
                      </a:solidFill>
                      <a:prstDash val="solid"/>
                      <a:round/>
                      <a:headEnd len="sm" w="sm" type="none"/>
                      <a:tailEnd len="sm" w="sm" type="none"/>
                    </a:lnL>
                    <a:lnR cap="flat" cmpd="sng" w="28575">
                      <a:solidFill>
                        <a:srgbClr val="EFEFEF"/>
                      </a:solidFill>
                      <a:prstDash val="solid"/>
                      <a:round/>
                      <a:headEnd len="sm" w="sm" type="none"/>
                      <a:tailEnd len="sm" w="sm" type="none"/>
                    </a:lnR>
                    <a:lnT cap="flat" cmpd="sng" w="28575">
                      <a:solidFill>
                        <a:srgbClr val="EFEFEF"/>
                      </a:solidFill>
                      <a:prstDash val="solid"/>
                      <a:round/>
                      <a:headEnd len="sm" w="sm" type="none"/>
                      <a:tailEnd len="sm" w="sm" type="none"/>
                    </a:lnT>
                    <a:lnB cap="flat" cmpd="sng" w="28575">
                      <a:solidFill>
                        <a:srgbClr val="EFEFEF"/>
                      </a:solidFill>
                      <a:prstDash val="solid"/>
                      <a:round/>
                      <a:headEnd len="sm" w="sm" type="none"/>
                      <a:tailEnd len="sm" w="sm" type="none"/>
                    </a:lnB>
                  </a:tcPr>
                </a:tc>
                <a:tc>
                  <a:txBody>
                    <a:bodyPr/>
                    <a:lstStyle/>
                    <a:p>
                      <a:pPr indent="0" lvl="0" marL="0" rtl="0" algn="l">
                        <a:spcBef>
                          <a:spcPts val="0"/>
                        </a:spcBef>
                        <a:spcAft>
                          <a:spcPts val="0"/>
                        </a:spcAft>
                        <a:buNone/>
                      </a:pPr>
                      <a:r>
                        <a:rPr lang="en"/>
                        <a:t>Build </a:t>
                      </a:r>
                      <a:r>
                        <a:rPr b="1" lang="en">
                          <a:solidFill>
                            <a:srgbClr val="EEEEEE"/>
                          </a:solidFill>
                          <a:highlight>
                            <a:schemeClr val="accent5"/>
                          </a:highlight>
                        </a:rPr>
                        <a:t>Landmines to Lay</a:t>
                      </a:r>
                      <a:endParaRPr b="1">
                        <a:solidFill>
                          <a:srgbClr val="EEEEEE"/>
                        </a:solidFill>
                        <a:highlight>
                          <a:schemeClr val="accent5"/>
                        </a:highlight>
                      </a:endParaRPr>
                    </a:p>
                  </a:txBody>
                  <a:tcPr marT="91425" marB="91425" marR="91425" marL="91425">
                    <a:lnL cap="flat" cmpd="sng" w="28575">
                      <a:solidFill>
                        <a:srgbClr val="EFEFEF"/>
                      </a:solidFill>
                      <a:prstDash val="solid"/>
                      <a:round/>
                      <a:headEnd len="sm" w="sm" type="none"/>
                      <a:tailEnd len="sm" w="sm" type="none"/>
                    </a:lnL>
                    <a:lnR cap="flat" cmpd="sng" w="28575">
                      <a:solidFill>
                        <a:srgbClr val="EFEFEF"/>
                      </a:solidFill>
                      <a:prstDash val="solid"/>
                      <a:round/>
                      <a:headEnd len="sm" w="sm" type="none"/>
                      <a:tailEnd len="sm" w="sm" type="none"/>
                    </a:lnR>
                    <a:lnT cap="flat" cmpd="sng" w="28575">
                      <a:solidFill>
                        <a:srgbClr val="EFEFEF"/>
                      </a:solidFill>
                      <a:prstDash val="solid"/>
                      <a:round/>
                      <a:headEnd len="sm" w="sm" type="none"/>
                      <a:tailEnd len="sm" w="sm" type="none"/>
                    </a:lnT>
                    <a:lnB cap="flat" cmpd="sng" w="28575">
                      <a:solidFill>
                        <a:srgbClr val="EFEFEF"/>
                      </a:solidFill>
                      <a:prstDash val="solid"/>
                      <a:round/>
                      <a:headEnd len="sm" w="sm" type="none"/>
                      <a:tailEnd len="sm" w="sm" type="none"/>
                    </a:lnB>
                  </a:tcPr>
                </a:tc>
              </a:tr>
              <a:tr h="695275">
                <a:tc>
                  <a:txBody>
                    <a:bodyPr/>
                    <a:lstStyle/>
                    <a:p>
                      <a:pPr indent="0" lvl="0" marL="0" rtl="0" algn="l">
                        <a:spcBef>
                          <a:spcPts val="0"/>
                        </a:spcBef>
                        <a:spcAft>
                          <a:spcPts val="0"/>
                        </a:spcAft>
                        <a:buClr>
                          <a:schemeClr val="dk1"/>
                        </a:buClr>
                        <a:buSzPts val="1100"/>
                        <a:buFont typeface="Arial"/>
                        <a:buNone/>
                      </a:pPr>
                      <a:r>
                        <a:rPr b="1" lang="en">
                          <a:solidFill>
                            <a:schemeClr val="dk1"/>
                          </a:solidFill>
                        </a:rPr>
                        <a:t>Breakout 3</a:t>
                      </a:r>
                      <a:endParaRPr b="1">
                        <a:solidFill>
                          <a:schemeClr val="dk1"/>
                        </a:solidFill>
                      </a:endParaRPr>
                    </a:p>
                    <a:p>
                      <a:pPr indent="0" lvl="0" marL="0" rtl="0" algn="l">
                        <a:spcBef>
                          <a:spcPts val="0"/>
                        </a:spcBef>
                        <a:spcAft>
                          <a:spcPts val="0"/>
                        </a:spcAft>
                        <a:buNone/>
                      </a:pPr>
                      <a:r>
                        <a:t/>
                      </a:r>
                      <a:endParaRPr b="1"/>
                    </a:p>
                  </a:txBody>
                  <a:tcPr marT="91425" marB="91425" marR="91425" marL="91425">
                    <a:lnL cap="flat" cmpd="sng" w="28575">
                      <a:solidFill>
                        <a:srgbClr val="EFEFEF"/>
                      </a:solidFill>
                      <a:prstDash val="solid"/>
                      <a:round/>
                      <a:headEnd len="sm" w="sm" type="none"/>
                      <a:tailEnd len="sm" w="sm" type="none"/>
                    </a:lnL>
                    <a:lnR cap="flat" cmpd="sng" w="28575">
                      <a:solidFill>
                        <a:srgbClr val="EFEFEF"/>
                      </a:solidFill>
                      <a:prstDash val="solid"/>
                      <a:round/>
                      <a:headEnd len="sm" w="sm" type="none"/>
                      <a:tailEnd len="sm" w="sm" type="none"/>
                    </a:lnR>
                    <a:lnT cap="flat" cmpd="sng" w="28575">
                      <a:solidFill>
                        <a:srgbClr val="EFEFEF"/>
                      </a:solidFill>
                      <a:prstDash val="solid"/>
                      <a:round/>
                      <a:headEnd len="sm" w="sm" type="none"/>
                      <a:tailEnd len="sm" w="sm" type="none"/>
                    </a:lnT>
                    <a:lnB cap="flat" cmpd="sng" w="28575">
                      <a:solidFill>
                        <a:srgbClr val="EFEFEF"/>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b="1" lang="en">
                          <a:solidFill>
                            <a:schemeClr val="dk1"/>
                          </a:solidFill>
                        </a:rPr>
                        <a:t>Team </a:t>
                      </a:r>
                      <a:r>
                        <a:rPr b="1" lang="en">
                          <a:solidFill>
                            <a:schemeClr val="dk1"/>
                          </a:solidFill>
                          <a:highlight>
                            <a:schemeClr val="accent2"/>
                          </a:highlight>
                        </a:rPr>
                        <a:t>EV</a:t>
                      </a:r>
                      <a:endParaRPr b="1">
                        <a:solidFill>
                          <a:schemeClr val="dk1"/>
                        </a:solidFill>
                        <a:highlight>
                          <a:schemeClr val="accent2"/>
                        </a:highlight>
                      </a:endParaRPr>
                    </a:p>
                    <a:p>
                      <a:pPr indent="0" lvl="0" marL="0" rtl="0" algn="l">
                        <a:spcBef>
                          <a:spcPts val="0"/>
                        </a:spcBef>
                        <a:spcAft>
                          <a:spcPts val="0"/>
                        </a:spcAft>
                        <a:buNone/>
                      </a:pPr>
                      <a:r>
                        <a:t/>
                      </a:r>
                      <a:endParaRPr b="1"/>
                    </a:p>
                  </a:txBody>
                  <a:tcPr marT="91425" marB="91425" marR="91425" marL="91425">
                    <a:lnL cap="flat" cmpd="sng" w="28575">
                      <a:solidFill>
                        <a:srgbClr val="EFEFEF"/>
                      </a:solidFill>
                      <a:prstDash val="solid"/>
                      <a:round/>
                      <a:headEnd len="sm" w="sm" type="none"/>
                      <a:tailEnd len="sm" w="sm" type="none"/>
                    </a:lnL>
                    <a:lnR cap="flat" cmpd="sng" w="28575">
                      <a:solidFill>
                        <a:srgbClr val="EFEFEF"/>
                      </a:solidFill>
                      <a:prstDash val="solid"/>
                      <a:round/>
                      <a:headEnd len="sm" w="sm" type="none"/>
                      <a:tailEnd len="sm" w="sm" type="none"/>
                    </a:lnR>
                    <a:lnT cap="flat" cmpd="sng" w="28575">
                      <a:solidFill>
                        <a:srgbClr val="EFEFEF"/>
                      </a:solidFill>
                      <a:prstDash val="solid"/>
                      <a:round/>
                      <a:headEnd len="sm" w="sm" type="none"/>
                      <a:tailEnd len="sm" w="sm" type="none"/>
                    </a:lnT>
                    <a:lnB cap="flat" cmpd="sng" w="28575">
                      <a:solidFill>
                        <a:srgbClr val="EFEFEF"/>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a:solidFill>
                            <a:schemeClr val="dk1"/>
                          </a:solidFill>
                        </a:rPr>
                        <a:t>Build </a:t>
                      </a:r>
                      <a:r>
                        <a:rPr b="1" lang="en">
                          <a:solidFill>
                            <a:srgbClr val="EEEEEE"/>
                          </a:solidFill>
                          <a:highlight>
                            <a:schemeClr val="accent5"/>
                          </a:highlight>
                        </a:rPr>
                        <a:t>Landmines to Lay</a:t>
                      </a:r>
                      <a:endParaRPr b="1">
                        <a:solidFill>
                          <a:srgbClr val="EEEEEE"/>
                        </a:solidFill>
                        <a:highlight>
                          <a:schemeClr val="accent5"/>
                        </a:highlight>
                      </a:endParaRPr>
                    </a:p>
                    <a:p>
                      <a:pPr indent="0" lvl="0" marL="0" rtl="0" algn="l">
                        <a:spcBef>
                          <a:spcPts val="0"/>
                        </a:spcBef>
                        <a:spcAft>
                          <a:spcPts val="0"/>
                        </a:spcAft>
                        <a:buNone/>
                      </a:pPr>
                      <a:r>
                        <a:t/>
                      </a:r>
                      <a:endParaRPr/>
                    </a:p>
                  </a:txBody>
                  <a:tcPr marT="91425" marB="91425" marR="91425" marL="91425">
                    <a:lnL cap="flat" cmpd="sng" w="28575">
                      <a:solidFill>
                        <a:srgbClr val="EFEFEF"/>
                      </a:solidFill>
                      <a:prstDash val="solid"/>
                      <a:round/>
                      <a:headEnd len="sm" w="sm" type="none"/>
                      <a:tailEnd len="sm" w="sm" type="none"/>
                    </a:lnL>
                    <a:lnR cap="flat" cmpd="sng" w="28575">
                      <a:solidFill>
                        <a:srgbClr val="EFEFEF"/>
                      </a:solidFill>
                      <a:prstDash val="solid"/>
                      <a:round/>
                      <a:headEnd len="sm" w="sm" type="none"/>
                      <a:tailEnd len="sm" w="sm" type="none"/>
                    </a:lnR>
                    <a:lnT cap="flat" cmpd="sng" w="28575">
                      <a:solidFill>
                        <a:srgbClr val="EFEFEF"/>
                      </a:solidFill>
                      <a:prstDash val="solid"/>
                      <a:round/>
                      <a:headEnd len="sm" w="sm" type="none"/>
                      <a:tailEnd len="sm" w="sm" type="none"/>
                    </a:lnT>
                    <a:lnB cap="flat" cmpd="sng" w="28575">
                      <a:solidFill>
                        <a:srgbClr val="EFEFEF"/>
                      </a:solidFill>
                      <a:prstDash val="solid"/>
                      <a:round/>
                      <a:headEnd len="sm" w="sm" type="none"/>
                      <a:tailEnd len="sm" w="sm" type="none"/>
                    </a:lnB>
                  </a:tcPr>
                </a:tc>
              </a:tr>
              <a:tr h="695275">
                <a:tc>
                  <a:txBody>
                    <a:bodyPr/>
                    <a:lstStyle/>
                    <a:p>
                      <a:pPr indent="0" lvl="0" marL="0" rtl="0" algn="l">
                        <a:spcBef>
                          <a:spcPts val="0"/>
                        </a:spcBef>
                        <a:spcAft>
                          <a:spcPts val="0"/>
                        </a:spcAft>
                        <a:buNone/>
                      </a:pPr>
                      <a:r>
                        <a:rPr b="1" lang="en"/>
                        <a:t>Breakout 4</a:t>
                      </a:r>
                      <a:endParaRPr b="1"/>
                    </a:p>
                  </a:txBody>
                  <a:tcPr marT="91425" marB="91425" marR="91425" marL="91425">
                    <a:lnL cap="flat" cmpd="sng" w="28575">
                      <a:solidFill>
                        <a:srgbClr val="EFEFEF"/>
                      </a:solidFill>
                      <a:prstDash val="solid"/>
                      <a:round/>
                      <a:headEnd len="sm" w="sm" type="none"/>
                      <a:tailEnd len="sm" w="sm" type="none"/>
                    </a:lnL>
                    <a:lnR cap="flat" cmpd="sng" w="28575">
                      <a:solidFill>
                        <a:srgbClr val="EFEFEF"/>
                      </a:solidFill>
                      <a:prstDash val="solid"/>
                      <a:round/>
                      <a:headEnd len="sm" w="sm" type="none"/>
                      <a:tailEnd len="sm" w="sm" type="none"/>
                    </a:lnR>
                    <a:lnT cap="flat" cmpd="sng" w="28575">
                      <a:solidFill>
                        <a:srgbClr val="EFEFEF"/>
                      </a:solidFill>
                      <a:prstDash val="solid"/>
                      <a:round/>
                      <a:headEnd len="sm" w="sm" type="none"/>
                      <a:tailEnd len="sm" w="sm" type="none"/>
                    </a:lnT>
                    <a:lnB cap="flat" cmpd="sng" w="28575">
                      <a:solidFill>
                        <a:srgbClr val="EFEFEF"/>
                      </a:solidFill>
                      <a:prstDash val="solid"/>
                      <a:round/>
                      <a:headEnd len="sm" w="sm" type="none"/>
                      <a:tailEnd len="sm" w="sm" type="none"/>
                    </a:lnB>
                  </a:tcPr>
                </a:tc>
                <a:tc>
                  <a:txBody>
                    <a:bodyPr/>
                    <a:lstStyle/>
                    <a:p>
                      <a:pPr indent="0" lvl="0" marL="0" rtl="0" algn="l">
                        <a:spcBef>
                          <a:spcPts val="0"/>
                        </a:spcBef>
                        <a:spcAft>
                          <a:spcPts val="0"/>
                        </a:spcAft>
                        <a:buNone/>
                      </a:pPr>
                      <a:r>
                        <a:rPr b="1" lang="en"/>
                        <a:t>Team </a:t>
                      </a:r>
                      <a:r>
                        <a:rPr b="1" lang="en">
                          <a:highlight>
                            <a:srgbClr val="6CF7C5"/>
                          </a:highlight>
                        </a:rPr>
                        <a:t>Gas</a:t>
                      </a:r>
                      <a:endParaRPr b="1">
                        <a:highlight>
                          <a:srgbClr val="6CF7C5"/>
                        </a:highlight>
                      </a:endParaRPr>
                    </a:p>
                  </a:txBody>
                  <a:tcPr marT="91425" marB="91425" marR="91425" marL="91425">
                    <a:lnL cap="flat" cmpd="sng" w="28575">
                      <a:solidFill>
                        <a:srgbClr val="EFEFEF"/>
                      </a:solidFill>
                      <a:prstDash val="solid"/>
                      <a:round/>
                      <a:headEnd len="sm" w="sm" type="none"/>
                      <a:tailEnd len="sm" w="sm" type="none"/>
                    </a:lnL>
                    <a:lnR cap="flat" cmpd="sng" w="28575">
                      <a:solidFill>
                        <a:srgbClr val="EFEFEF"/>
                      </a:solidFill>
                      <a:prstDash val="solid"/>
                      <a:round/>
                      <a:headEnd len="sm" w="sm" type="none"/>
                      <a:tailEnd len="sm" w="sm" type="none"/>
                    </a:lnR>
                    <a:lnT cap="flat" cmpd="sng" w="28575">
                      <a:solidFill>
                        <a:srgbClr val="EFEFEF"/>
                      </a:solidFill>
                      <a:prstDash val="solid"/>
                      <a:round/>
                      <a:headEnd len="sm" w="sm" type="none"/>
                      <a:tailEnd len="sm" w="sm" type="none"/>
                    </a:lnT>
                    <a:lnB cap="flat" cmpd="sng" w="28575">
                      <a:solidFill>
                        <a:srgbClr val="EFEFEF"/>
                      </a:solidFill>
                      <a:prstDash val="solid"/>
                      <a:round/>
                      <a:headEnd len="sm" w="sm" type="none"/>
                      <a:tailEnd len="sm" w="sm" type="none"/>
                    </a:lnB>
                  </a:tcPr>
                </a:tc>
                <a:tc>
                  <a:txBody>
                    <a:bodyPr/>
                    <a:lstStyle/>
                    <a:p>
                      <a:pPr indent="0" lvl="0" marL="0" rtl="0" algn="l">
                        <a:spcBef>
                          <a:spcPts val="0"/>
                        </a:spcBef>
                        <a:spcAft>
                          <a:spcPts val="0"/>
                        </a:spcAft>
                        <a:buNone/>
                      </a:pPr>
                      <a:r>
                        <a:rPr lang="en"/>
                        <a:t>Build: </a:t>
                      </a:r>
                      <a:r>
                        <a:rPr b="1" lang="en">
                          <a:solidFill>
                            <a:srgbClr val="EEEEEE"/>
                          </a:solidFill>
                          <a:highlight>
                            <a:schemeClr val="accent5"/>
                          </a:highlight>
                        </a:rPr>
                        <a:t>Landmines to Lay</a:t>
                      </a:r>
                      <a:endParaRPr b="1">
                        <a:highlight>
                          <a:srgbClr val="00FF00"/>
                        </a:highlight>
                      </a:endParaRPr>
                    </a:p>
                  </a:txBody>
                  <a:tcPr marT="91425" marB="91425" marR="91425" marL="91425">
                    <a:lnL cap="flat" cmpd="sng" w="28575">
                      <a:solidFill>
                        <a:srgbClr val="EFEFEF"/>
                      </a:solidFill>
                      <a:prstDash val="solid"/>
                      <a:round/>
                      <a:headEnd len="sm" w="sm" type="none"/>
                      <a:tailEnd len="sm" w="sm" type="none"/>
                    </a:lnL>
                    <a:lnR cap="flat" cmpd="sng" w="28575">
                      <a:solidFill>
                        <a:srgbClr val="EFEFEF"/>
                      </a:solidFill>
                      <a:prstDash val="solid"/>
                      <a:round/>
                      <a:headEnd len="sm" w="sm" type="none"/>
                      <a:tailEnd len="sm" w="sm" type="none"/>
                    </a:lnR>
                    <a:lnT cap="flat" cmpd="sng" w="28575">
                      <a:solidFill>
                        <a:srgbClr val="EFEFEF"/>
                      </a:solidFill>
                      <a:prstDash val="solid"/>
                      <a:round/>
                      <a:headEnd len="sm" w="sm" type="none"/>
                      <a:tailEnd len="sm" w="sm" type="none"/>
                    </a:lnT>
                    <a:lnB cap="flat" cmpd="sng" w="28575">
                      <a:solidFill>
                        <a:srgbClr val="EFEFEF"/>
                      </a:solidFill>
                      <a:prstDash val="solid"/>
                      <a:round/>
                      <a:headEnd len="sm" w="sm" type="none"/>
                      <a:tailEnd len="sm" w="sm" type="none"/>
                    </a:lnB>
                  </a:tcPr>
                </a:tc>
              </a:tr>
              <a:tr h="695275">
                <a:tc>
                  <a:txBody>
                    <a:bodyPr/>
                    <a:lstStyle/>
                    <a:p>
                      <a:pPr indent="0" lvl="0" marL="0" rtl="0" algn="l">
                        <a:spcBef>
                          <a:spcPts val="0"/>
                        </a:spcBef>
                        <a:spcAft>
                          <a:spcPts val="0"/>
                        </a:spcAft>
                        <a:buClr>
                          <a:schemeClr val="dk1"/>
                        </a:buClr>
                        <a:buSzPts val="1100"/>
                        <a:buFont typeface="Arial"/>
                        <a:buNone/>
                      </a:pPr>
                      <a:r>
                        <a:rPr b="1" lang="en">
                          <a:solidFill>
                            <a:schemeClr val="dk1"/>
                          </a:solidFill>
                        </a:rPr>
                        <a:t>Breakout 5</a:t>
                      </a:r>
                      <a:endParaRPr b="1">
                        <a:solidFill>
                          <a:schemeClr val="dk1"/>
                        </a:solidFill>
                      </a:endParaRPr>
                    </a:p>
                    <a:p>
                      <a:pPr indent="0" lvl="0" marL="0" rtl="0" algn="l">
                        <a:spcBef>
                          <a:spcPts val="0"/>
                        </a:spcBef>
                        <a:spcAft>
                          <a:spcPts val="0"/>
                        </a:spcAft>
                        <a:buNone/>
                      </a:pPr>
                      <a:r>
                        <a:t/>
                      </a:r>
                      <a:endParaRPr b="1"/>
                    </a:p>
                  </a:txBody>
                  <a:tcPr marT="91425" marB="91425" marR="91425" marL="91425">
                    <a:lnL cap="flat" cmpd="sng" w="28575">
                      <a:solidFill>
                        <a:srgbClr val="EFEFEF"/>
                      </a:solidFill>
                      <a:prstDash val="solid"/>
                      <a:round/>
                      <a:headEnd len="sm" w="sm" type="none"/>
                      <a:tailEnd len="sm" w="sm" type="none"/>
                    </a:lnL>
                    <a:lnR cap="flat" cmpd="sng" w="28575">
                      <a:solidFill>
                        <a:srgbClr val="EFEFEF"/>
                      </a:solidFill>
                      <a:prstDash val="solid"/>
                      <a:round/>
                      <a:headEnd len="sm" w="sm" type="none"/>
                      <a:tailEnd len="sm" w="sm" type="none"/>
                    </a:lnR>
                    <a:lnT cap="flat" cmpd="sng" w="28575">
                      <a:solidFill>
                        <a:srgbClr val="EFEFEF"/>
                      </a:solidFill>
                      <a:prstDash val="solid"/>
                      <a:round/>
                      <a:headEnd len="sm" w="sm" type="none"/>
                      <a:tailEnd len="sm" w="sm" type="none"/>
                    </a:lnT>
                    <a:lnB cap="flat" cmpd="sng" w="28575">
                      <a:solidFill>
                        <a:srgbClr val="EFEFEF"/>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b="1" lang="en">
                          <a:solidFill>
                            <a:schemeClr val="dk1"/>
                          </a:solidFill>
                        </a:rPr>
                        <a:t>Team </a:t>
                      </a:r>
                      <a:r>
                        <a:rPr b="1" lang="en">
                          <a:solidFill>
                            <a:schemeClr val="dk1"/>
                          </a:solidFill>
                          <a:highlight>
                            <a:schemeClr val="lt2"/>
                          </a:highlight>
                        </a:rPr>
                        <a:t>Gas</a:t>
                      </a:r>
                      <a:endParaRPr b="1">
                        <a:solidFill>
                          <a:schemeClr val="dk1"/>
                        </a:solidFill>
                        <a:highlight>
                          <a:schemeClr val="lt2"/>
                        </a:highlight>
                      </a:endParaRPr>
                    </a:p>
                    <a:p>
                      <a:pPr indent="0" lvl="0" marL="0" rtl="0" algn="l">
                        <a:spcBef>
                          <a:spcPts val="0"/>
                        </a:spcBef>
                        <a:spcAft>
                          <a:spcPts val="0"/>
                        </a:spcAft>
                        <a:buNone/>
                      </a:pPr>
                      <a:r>
                        <a:t/>
                      </a:r>
                      <a:endParaRPr b="1"/>
                    </a:p>
                  </a:txBody>
                  <a:tcPr marT="91425" marB="91425" marR="91425" marL="91425">
                    <a:lnL cap="flat" cmpd="sng" w="28575">
                      <a:solidFill>
                        <a:srgbClr val="EFEFEF"/>
                      </a:solidFill>
                      <a:prstDash val="solid"/>
                      <a:round/>
                      <a:headEnd len="sm" w="sm" type="none"/>
                      <a:tailEnd len="sm" w="sm" type="none"/>
                    </a:lnL>
                    <a:lnR cap="flat" cmpd="sng" w="28575">
                      <a:solidFill>
                        <a:srgbClr val="EFEFEF"/>
                      </a:solidFill>
                      <a:prstDash val="solid"/>
                      <a:round/>
                      <a:headEnd len="sm" w="sm" type="none"/>
                      <a:tailEnd len="sm" w="sm" type="none"/>
                    </a:lnR>
                    <a:lnT cap="flat" cmpd="sng" w="28575">
                      <a:solidFill>
                        <a:srgbClr val="EFEFEF"/>
                      </a:solidFill>
                      <a:prstDash val="solid"/>
                      <a:round/>
                      <a:headEnd len="sm" w="sm" type="none"/>
                      <a:tailEnd len="sm" w="sm" type="none"/>
                    </a:lnT>
                    <a:lnB cap="flat" cmpd="sng" w="28575">
                      <a:solidFill>
                        <a:srgbClr val="EFEFEF"/>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a:solidFill>
                            <a:schemeClr val="dk1"/>
                          </a:solidFill>
                        </a:rPr>
                        <a:t>Build: </a:t>
                      </a:r>
                      <a:r>
                        <a:rPr b="1" lang="en">
                          <a:solidFill>
                            <a:srgbClr val="EEEEEE"/>
                          </a:solidFill>
                          <a:highlight>
                            <a:schemeClr val="accent5"/>
                          </a:highlight>
                        </a:rPr>
                        <a:t>Landmines to Lay</a:t>
                      </a:r>
                      <a:endParaRPr b="1">
                        <a:solidFill>
                          <a:schemeClr val="dk1"/>
                        </a:solidFill>
                        <a:highlight>
                          <a:srgbClr val="00FF00"/>
                        </a:highlight>
                      </a:endParaRPr>
                    </a:p>
                    <a:p>
                      <a:pPr indent="0" lvl="0" marL="0" rtl="0" algn="l">
                        <a:spcBef>
                          <a:spcPts val="0"/>
                        </a:spcBef>
                        <a:spcAft>
                          <a:spcPts val="0"/>
                        </a:spcAft>
                        <a:buNone/>
                      </a:pPr>
                      <a:r>
                        <a:t/>
                      </a:r>
                      <a:endParaRPr/>
                    </a:p>
                  </a:txBody>
                  <a:tcPr marT="91425" marB="91425" marR="91425" marL="91425">
                    <a:lnL cap="flat" cmpd="sng" w="28575">
                      <a:solidFill>
                        <a:srgbClr val="EFEFEF"/>
                      </a:solidFill>
                      <a:prstDash val="solid"/>
                      <a:round/>
                      <a:headEnd len="sm" w="sm" type="none"/>
                      <a:tailEnd len="sm" w="sm" type="none"/>
                    </a:lnL>
                    <a:lnR cap="flat" cmpd="sng" w="28575">
                      <a:solidFill>
                        <a:srgbClr val="EFEFEF"/>
                      </a:solidFill>
                      <a:prstDash val="solid"/>
                      <a:round/>
                      <a:headEnd len="sm" w="sm" type="none"/>
                      <a:tailEnd len="sm" w="sm" type="none"/>
                    </a:lnR>
                    <a:lnT cap="flat" cmpd="sng" w="28575">
                      <a:solidFill>
                        <a:srgbClr val="EFEFEF"/>
                      </a:solidFill>
                      <a:prstDash val="solid"/>
                      <a:round/>
                      <a:headEnd len="sm" w="sm" type="none"/>
                      <a:tailEnd len="sm" w="sm" type="none"/>
                    </a:lnT>
                    <a:lnB cap="flat" cmpd="sng" w="28575">
                      <a:solidFill>
                        <a:srgbClr val="EFEFEF"/>
                      </a:solidFill>
                      <a:prstDash val="solid"/>
                      <a:round/>
                      <a:headEnd len="sm" w="sm" type="none"/>
                      <a:tailEnd len="sm" w="sm" type="none"/>
                    </a:lnB>
                  </a:tcPr>
                </a:tc>
              </a:tr>
              <a:tr h="695275">
                <a:tc>
                  <a:txBody>
                    <a:bodyPr/>
                    <a:lstStyle/>
                    <a:p>
                      <a:pPr indent="0" lvl="0" marL="0" rtl="0" algn="l">
                        <a:spcBef>
                          <a:spcPts val="0"/>
                        </a:spcBef>
                        <a:spcAft>
                          <a:spcPts val="0"/>
                        </a:spcAft>
                        <a:buNone/>
                      </a:pPr>
                      <a:r>
                        <a:rPr b="1" lang="en"/>
                        <a:t>Breakout 6</a:t>
                      </a:r>
                      <a:endParaRPr b="1"/>
                    </a:p>
                  </a:txBody>
                  <a:tcPr marT="91425" marB="91425" marR="91425" marL="91425">
                    <a:lnL cap="flat" cmpd="sng" w="28575">
                      <a:solidFill>
                        <a:srgbClr val="EFEFEF"/>
                      </a:solidFill>
                      <a:prstDash val="solid"/>
                      <a:round/>
                      <a:headEnd len="sm" w="sm" type="none"/>
                      <a:tailEnd len="sm" w="sm" type="none"/>
                    </a:lnL>
                    <a:lnR cap="flat" cmpd="sng" w="28575">
                      <a:solidFill>
                        <a:srgbClr val="EFEFEF"/>
                      </a:solidFill>
                      <a:prstDash val="solid"/>
                      <a:round/>
                      <a:headEnd len="sm" w="sm" type="none"/>
                      <a:tailEnd len="sm" w="sm" type="none"/>
                    </a:lnR>
                    <a:lnT cap="flat" cmpd="sng" w="28575">
                      <a:solidFill>
                        <a:srgbClr val="EFEFEF"/>
                      </a:solidFill>
                      <a:prstDash val="solid"/>
                      <a:round/>
                      <a:headEnd len="sm" w="sm" type="none"/>
                      <a:tailEnd len="sm" w="sm" type="none"/>
                    </a:lnT>
                    <a:lnB cap="flat" cmpd="sng" w="28575">
                      <a:solidFill>
                        <a:srgbClr val="EFEFEF"/>
                      </a:solidFill>
                      <a:prstDash val="solid"/>
                      <a:round/>
                      <a:headEnd len="sm" w="sm" type="none"/>
                      <a:tailEnd len="sm" w="sm" type="none"/>
                    </a:lnB>
                  </a:tcPr>
                </a:tc>
                <a:tc>
                  <a:txBody>
                    <a:bodyPr/>
                    <a:lstStyle/>
                    <a:p>
                      <a:pPr indent="0" lvl="0" marL="0" rtl="0" algn="l">
                        <a:spcBef>
                          <a:spcPts val="0"/>
                        </a:spcBef>
                        <a:spcAft>
                          <a:spcPts val="0"/>
                        </a:spcAft>
                        <a:buNone/>
                      </a:pPr>
                      <a:r>
                        <a:rPr b="1" lang="en"/>
                        <a:t>Team </a:t>
                      </a:r>
                      <a:r>
                        <a:rPr b="1" lang="en">
                          <a:highlight>
                            <a:schemeClr val="lt2"/>
                          </a:highlight>
                        </a:rPr>
                        <a:t>Gas</a:t>
                      </a:r>
                      <a:endParaRPr b="1">
                        <a:highlight>
                          <a:schemeClr val="lt2"/>
                        </a:highlight>
                      </a:endParaRPr>
                    </a:p>
                  </a:txBody>
                  <a:tcPr marT="91425" marB="91425" marR="91425" marL="91425">
                    <a:lnL cap="flat" cmpd="sng" w="28575">
                      <a:solidFill>
                        <a:srgbClr val="EFEFEF"/>
                      </a:solidFill>
                      <a:prstDash val="solid"/>
                      <a:round/>
                      <a:headEnd len="sm" w="sm" type="none"/>
                      <a:tailEnd len="sm" w="sm" type="none"/>
                    </a:lnL>
                    <a:lnR cap="flat" cmpd="sng" w="28575">
                      <a:solidFill>
                        <a:srgbClr val="EFEFEF"/>
                      </a:solidFill>
                      <a:prstDash val="solid"/>
                      <a:round/>
                      <a:headEnd len="sm" w="sm" type="none"/>
                      <a:tailEnd len="sm" w="sm" type="none"/>
                    </a:lnR>
                    <a:lnT cap="flat" cmpd="sng" w="28575">
                      <a:solidFill>
                        <a:srgbClr val="EFEFEF"/>
                      </a:solidFill>
                      <a:prstDash val="solid"/>
                      <a:round/>
                      <a:headEnd len="sm" w="sm" type="none"/>
                      <a:tailEnd len="sm" w="sm" type="none"/>
                    </a:lnT>
                    <a:lnB cap="flat" cmpd="sng" w="28575">
                      <a:solidFill>
                        <a:srgbClr val="EFEFEF"/>
                      </a:solidFill>
                      <a:prstDash val="solid"/>
                      <a:round/>
                      <a:headEnd len="sm" w="sm" type="none"/>
                      <a:tailEnd len="sm" w="sm" type="none"/>
                    </a:lnB>
                  </a:tcPr>
                </a:tc>
                <a:tc>
                  <a:txBody>
                    <a:bodyPr/>
                    <a:lstStyle/>
                    <a:p>
                      <a:pPr indent="0" lvl="0" marL="0" rtl="0" algn="l">
                        <a:spcBef>
                          <a:spcPts val="0"/>
                        </a:spcBef>
                        <a:spcAft>
                          <a:spcPts val="0"/>
                        </a:spcAft>
                        <a:buNone/>
                      </a:pPr>
                      <a:r>
                        <a:rPr lang="en"/>
                        <a:t>Build </a:t>
                      </a:r>
                      <a:r>
                        <a:rPr b="1" lang="en">
                          <a:solidFill>
                            <a:schemeClr val="lt1"/>
                          </a:solidFill>
                          <a:highlight>
                            <a:schemeClr val="accent5"/>
                          </a:highlight>
                        </a:rPr>
                        <a:t>Landmines to Lay</a:t>
                      </a:r>
                      <a:endParaRPr b="1">
                        <a:solidFill>
                          <a:schemeClr val="lt1"/>
                        </a:solidFill>
                        <a:highlight>
                          <a:schemeClr val="accent5"/>
                        </a:highlight>
                      </a:endParaRPr>
                    </a:p>
                  </a:txBody>
                  <a:tcPr marT="91425" marB="91425" marR="91425" marL="91425">
                    <a:lnL cap="flat" cmpd="sng" w="28575">
                      <a:solidFill>
                        <a:srgbClr val="EFEFEF"/>
                      </a:solidFill>
                      <a:prstDash val="solid"/>
                      <a:round/>
                      <a:headEnd len="sm" w="sm" type="none"/>
                      <a:tailEnd len="sm" w="sm" type="none"/>
                    </a:lnL>
                    <a:lnR cap="flat" cmpd="sng" w="28575">
                      <a:solidFill>
                        <a:srgbClr val="EFEFEF"/>
                      </a:solidFill>
                      <a:prstDash val="solid"/>
                      <a:round/>
                      <a:headEnd len="sm" w="sm" type="none"/>
                      <a:tailEnd len="sm" w="sm" type="none"/>
                    </a:lnR>
                    <a:lnT cap="flat" cmpd="sng" w="28575">
                      <a:solidFill>
                        <a:srgbClr val="EFEFEF"/>
                      </a:solidFill>
                      <a:prstDash val="solid"/>
                      <a:round/>
                      <a:headEnd len="sm" w="sm" type="none"/>
                      <a:tailEnd len="sm" w="sm" type="none"/>
                    </a:lnT>
                    <a:lnB cap="flat" cmpd="sng" w="28575">
                      <a:solidFill>
                        <a:srgbClr val="EFEFEF"/>
                      </a:solidFill>
                      <a:prstDash val="solid"/>
                      <a:round/>
                      <a:headEnd len="sm" w="sm" type="none"/>
                      <a:tailEnd len="sm" w="sm" type="none"/>
                    </a:lnB>
                  </a:tcPr>
                </a:tc>
              </a:tr>
            </a:tbl>
          </a:graphicData>
        </a:graphic>
      </p:graphicFrame>
      <p:sp>
        <p:nvSpPr>
          <p:cNvPr id="1160" name="Google Shape;1160;p196"/>
          <p:cNvSpPr/>
          <p:nvPr/>
        </p:nvSpPr>
        <p:spPr>
          <a:xfrm>
            <a:off x="1670100" y="176375"/>
            <a:ext cx="5803800" cy="618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900">
                <a:solidFill>
                  <a:schemeClr val="dk2"/>
                </a:solidFill>
                <a:latin typeface="Proxima Nova Extrabold"/>
                <a:ea typeface="Proxima Nova Extrabold"/>
                <a:cs typeface="Proxima Nova Extrabold"/>
                <a:sym typeface="Proxima Nova Extrabold"/>
              </a:rPr>
              <a:t>Round 1</a:t>
            </a:r>
            <a:endParaRPr sz="2900">
              <a:solidFill>
                <a:schemeClr val="dk2"/>
              </a:solidFill>
              <a:latin typeface="Proxima Nova Extrabold"/>
              <a:ea typeface="Proxima Nova Extrabold"/>
              <a:cs typeface="Proxima Nova Extrabold"/>
              <a:sym typeface="Proxima Nova Extrabo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64" name="Shape 1164"/>
        <p:cNvGrpSpPr/>
        <p:nvPr/>
      </p:nvGrpSpPr>
      <p:grpSpPr>
        <a:xfrm>
          <a:off x="0" y="0"/>
          <a:ext cx="0" cy="0"/>
          <a:chOff x="0" y="0"/>
          <a:chExt cx="0" cy="0"/>
        </a:xfrm>
      </p:grpSpPr>
      <p:graphicFrame>
        <p:nvGraphicFramePr>
          <p:cNvPr id="1165" name="Google Shape;1165;p197"/>
          <p:cNvGraphicFramePr/>
          <p:nvPr/>
        </p:nvGraphicFramePr>
        <p:xfrm>
          <a:off x="391200" y="811800"/>
          <a:ext cx="3000000" cy="3000000"/>
        </p:xfrm>
        <a:graphic>
          <a:graphicData uri="http://schemas.openxmlformats.org/drawingml/2006/table">
            <a:tbl>
              <a:tblPr>
                <a:noFill/>
                <a:tableStyleId>{7162E99B-F10C-43A3-9525-0C028F66EAA9}</a:tableStyleId>
              </a:tblPr>
              <a:tblGrid>
                <a:gridCol w="2787200"/>
                <a:gridCol w="2787200"/>
                <a:gridCol w="2787200"/>
              </a:tblGrid>
              <a:tr h="658150">
                <a:tc>
                  <a:txBody>
                    <a:bodyPr/>
                    <a:lstStyle/>
                    <a:p>
                      <a:pPr indent="0" lvl="0" marL="0" rtl="0" algn="l">
                        <a:spcBef>
                          <a:spcPts val="0"/>
                        </a:spcBef>
                        <a:spcAft>
                          <a:spcPts val="0"/>
                        </a:spcAft>
                        <a:buNone/>
                      </a:pPr>
                      <a:r>
                        <a:rPr b="1" lang="en"/>
                        <a:t>Breakout 1</a:t>
                      </a:r>
                      <a:endParaRPr b="1"/>
                    </a:p>
                  </a:txBody>
                  <a:tcPr marT="91425" marB="91425" marR="91425" marL="91425">
                    <a:lnL cap="flat" cmpd="sng" w="28575">
                      <a:solidFill>
                        <a:srgbClr val="EFEFEF"/>
                      </a:solidFill>
                      <a:prstDash val="solid"/>
                      <a:round/>
                      <a:headEnd len="sm" w="sm" type="none"/>
                      <a:tailEnd len="sm" w="sm" type="none"/>
                    </a:lnL>
                    <a:lnR cap="flat" cmpd="sng" w="28575">
                      <a:solidFill>
                        <a:srgbClr val="EFEFEF"/>
                      </a:solidFill>
                      <a:prstDash val="solid"/>
                      <a:round/>
                      <a:headEnd len="sm" w="sm" type="none"/>
                      <a:tailEnd len="sm" w="sm" type="none"/>
                    </a:lnR>
                    <a:lnT cap="flat" cmpd="sng" w="28575">
                      <a:solidFill>
                        <a:srgbClr val="EFEFEF"/>
                      </a:solidFill>
                      <a:prstDash val="solid"/>
                      <a:round/>
                      <a:headEnd len="sm" w="sm" type="none"/>
                      <a:tailEnd len="sm" w="sm" type="none"/>
                    </a:lnT>
                    <a:lnB cap="flat" cmpd="sng" w="28575">
                      <a:solidFill>
                        <a:srgbClr val="EFEFEF"/>
                      </a:solidFill>
                      <a:prstDash val="solid"/>
                      <a:round/>
                      <a:headEnd len="sm" w="sm" type="none"/>
                      <a:tailEnd len="sm" w="sm" type="none"/>
                    </a:lnB>
                  </a:tcPr>
                </a:tc>
                <a:tc>
                  <a:txBody>
                    <a:bodyPr/>
                    <a:lstStyle/>
                    <a:p>
                      <a:pPr indent="0" lvl="0" marL="0" rtl="0" algn="l">
                        <a:spcBef>
                          <a:spcPts val="0"/>
                        </a:spcBef>
                        <a:spcAft>
                          <a:spcPts val="0"/>
                        </a:spcAft>
                        <a:buNone/>
                      </a:pPr>
                      <a:r>
                        <a:rPr b="1" lang="en"/>
                        <a:t>Team </a:t>
                      </a:r>
                      <a:r>
                        <a:rPr b="1" lang="en">
                          <a:highlight>
                            <a:schemeClr val="accent2"/>
                          </a:highlight>
                        </a:rPr>
                        <a:t>EV</a:t>
                      </a:r>
                      <a:endParaRPr b="1">
                        <a:highlight>
                          <a:schemeClr val="accent2"/>
                        </a:highlight>
                      </a:endParaRPr>
                    </a:p>
                  </a:txBody>
                  <a:tcPr marT="91425" marB="91425" marR="91425" marL="91425">
                    <a:lnL cap="flat" cmpd="sng" w="28575">
                      <a:solidFill>
                        <a:srgbClr val="EFEFEF"/>
                      </a:solidFill>
                      <a:prstDash val="solid"/>
                      <a:round/>
                      <a:headEnd len="sm" w="sm" type="none"/>
                      <a:tailEnd len="sm" w="sm" type="none"/>
                    </a:lnL>
                    <a:lnR cap="flat" cmpd="sng" w="28575">
                      <a:solidFill>
                        <a:srgbClr val="EFEFEF"/>
                      </a:solidFill>
                      <a:prstDash val="solid"/>
                      <a:round/>
                      <a:headEnd len="sm" w="sm" type="none"/>
                      <a:tailEnd len="sm" w="sm" type="none"/>
                    </a:lnR>
                    <a:lnT cap="flat" cmpd="sng" w="28575">
                      <a:solidFill>
                        <a:srgbClr val="EFEFEF"/>
                      </a:solidFill>
                      <a:prstDash val="solid"/>
                      <a:round/>
                      <a:headEnd len="sm" w="sm" type="none"/>
                      <a:tailEnd len="sm" w="sm" type="none"/>
                    </a:lnT>
                    <a:lnB cap="flat" cmpd="sng" w="28575">
                      <a:solidFill>
                        <a:srgbClr val="EFEFEF"/>
                      </a:solidFill>
                      <a:prstDash val="solid"/>
                      <a:round/>
                      <a:headEnd len="sm" w="sm" type="none"/>
                      <a:tailEnd len="sm" w="sm" type="none"/>
                    </a:lnB>
                  </a:tcPr>
                </a:tc>
                <a:tc>
                  <a:txBody>
                    <a:bodyPr/>
                    <a:lstStyle/>
                    <a:p>
                      <a:pPr indent="0" lvl="0" marL="0" rtl="0" algn="l">
                        <a:spcBef>
                          <a:spcPts val="0"/>
                        </a:spcBef>
                        <a:spcAft>
                          <a:spcPts val="0"/>
                        </a:spcAft>
                        <a:buNone/>
                      </a:pPr>
                      <a:r>
                        <a:rPr lang="en"/>
                        <a:t>Build: </a:t>
                      </a:r>
                      <a:r>
                        <a:rPr b="1" lang="en">
                          <a:solidFill>
                            <a:schemeClr val="dk1"/>
                          </a:solidFill>
                          <a:highlight>
                            <a:srgbClr val="51C39A"/>
                          </a:highlight>
                        </a:rPr>
                        <a:t>Objection Handling to Breakout 4’s Landmine</a:t>
                      </a:r>
                      <a:endParaRPr b="1">
                        <a:solidFill>
                          <a:schemeClr val="dk1"/>
                        </a:solidFill>
                        <a:highlight>
                          <a:srgbClr val="51C39A"/>
                        </a:highlight>
                      </a:endParaRPr>
                    </a:p>
                  </a:txBody>
                  <a:tcPr marT="91425" marB="91425" marR="91425" marL="91425">
                    <a:lnL cap="flat" cmpd="sng" w="28575">
                      <a:solidFill>
                        <a:srgbClr val="EFEFEF"/>
                      </a:solidFill>
                      <a:prstDash val="solid"/>
                      <a:round/>
                      <a:headEnd len="sm" w="sm" type="none"/>
                      <a:tailEnd len="sm" w="sm" type="none"/>
                    </a:lnL>
                    <a:lnR cap="flat" cmpd="sng" w="28575">
                      <a:solidFill>
                        <a:srgbClr val="EFEFEF"/>
                      </a:solidFill>
                      <a:prstDash val="solid"/>
                      <a:round/>
                      <a:headEnd len="sm" w="sm" type="none"/>
                      <a:tailEnd len="sm" w="sm" type="none"/>
                    </a:lnR>
                    <a:lnT cap="flat" cmpd="sng" w="28575">
                      <a:solidFill>
                        <a:srgbClr val="EFEFEF"/>
                      </a:solidFill>
                      <a:prstDash val="solid"/>
                      <a:round/>
                      <a:headEnd len="sm" w="sm" type="none"/>
                      <a:tailEnd len="sm" w="sm" type="none"/>
                    </a:lnT>
                    <a:lnB cap="flat" cmpd="sng" w="28575">
                      <a:solidFill>
                        <a:srgbClr val="EFEFEF"/>
                      </a:solidFill>
                      <a:prstDash val="solid"/>
                      <a:round/>
                      <a:headEnd len="sm" w="sm" type="none"/>
                      <a:tailEnd len="sm" w="sm" type="none"/>
                    </a:lnB>
                  </a:tcPr>
                </a:tc>
              </a:tr>
              <a:tr h="658150">
                <a:tc>
                  <a:txBody>
                    <a:bodyPr/>
                    <a:lstStyle/>
                    <a:p>
                      <a:pPr indent="0" lvl="0" marL="0" rtl="0" algn="l">
                        <a:spcBef>
                          <a:spcPts val="0"/>
                        </a:spcBef>
                        <a:spcAft>
                          <a:spcPts val="0"/>
                        </a:spcAft>
                        <a:buNone/>
                      </a:pPr>
                      <a:r>
                        <a:rPr b="1" lang="en"/>
                        <a:t>Breakout 2</a:t>
                      </a:r>
                      <a:endParaRPr b="1"/>
                    </a:p>
                  </a:txBody>
                  <a:tcPr marT="91425" marB="91425" marR="91425" marL="91425">
                    <a:lnL cap="flat" cmpd="sng" w="28575">
                      <a:solidFill>
                        <a:srgbClr val="EFEFEF"/>
                      </a:solidFill>
                      <a:prstDash val="solid"/>
                      <a:round/>
                      <a:headEnd len="sm" w="sm" type="none"/>
                      <a:tailEnd len="sm" w="sm" type="none"/>
                    </a:lnL>
                    <a:lnR cap="flat" cmpd="sng" w="28575">
                      <a:solidFill>
                        <a:srgbClr val="EFEFEF"/>
                      </a:solidFill>
                      <a:prstDash val="solid"/>
                      <a:round/>
                      <a:headEnd len="sm" w="sm" type="none"/>
                      <a:tailEnd len="sm" w="sm" type="none"/>
                    </a:lnR>
                    <a:lnT cap="flat" cmpd="sng" w="28575">
                      <a:solidFill>
                        <a:srgbClr val="EFEFEF"/>
                      </a:solidFill>
                      <a:prstDash val="solid"/>
                      <a:round/>
                      <a:headEnd len="sm" w="sm" type="none"/>
                      <a:tailEnd len="sm" w="sm" type="none"/>
                    </a:lnT>
                    <a:lnB cap="flat" cmpd="sng" w="28575">
                      <a:solidFill>
                        <a:srgbClr val="EFEFEF"/>
                      </a:solidFill>
                      <a:prstDash val="solid"/>
                      <a:round/>
                      <a:headEnd len="sm" w="sm" type="none"/>
                      <a:tailEnd len="sm" w="sm" type="none"/>
                    </a:lnB>
                  </a:tcPr>
                </a:tc>
                <a:tc>
                  <a:txBody>
                    <a:bodyPr/>
                    <a:lstStyle/>
                    <a:p>
                      <a:pPr indent="0" lvl="0" marL="0" rtl="0" algn="l">
                        <a:spcBef>
                          <a:spcPts val="0"/>
                        </a:spcBef>
                        <a:spcAft>
                          <a:spcPts val="0"/>
                        </a:spcAft>
                        <a:buNone/>
                      </a:pPr>
                      <a:r>
                        <a:rPr b="1" lang="en"/>
                        <a:t>Team </a:t>
                      </a:r>
                      <a:r>
                        <a:rPr b="1" lang="en">
                          <a:highlight>
                            <a:schemeClr val="accent2"/>
                          </a:highlight>
                        </a:rPr>
                        <a:t>EV</a:t>
                      </a:r>
                      <a:endParaRPr b="1">
                        <a:highlight>
                          <a:schemeClr val="accent2"/>
                        </a:highlight>
                      </a:endParaRPr>
                    </a:p>
                  </a:txBody>
                  <a:tcPr marT="91425" marB="91425" marR="91425" marL="91425">
                    <a:lnL cap="flat" cmpd="sng" w="28575">
                      <a:solidFill>
                        <a:srgbClr val="EFEFEF"/>
                      </a:solidFill>
                      <a:prstDash val="solid"/>
                      <a:round/>
                      <a:headEnd len="sm" w="sm" type="none"/>
                      <a:tailEnd len="sm" w="sm" type="none"/>
                    </a:lnL>
                    <a:lnR cap="flat" cmpd="sng" w="28575">
                      <a:solidFill>
                        <a:srgbClr val="EFEFEF"/>
                      </a:solidFill>
                      <a:prstDash val="solid"/>
                      <a:round/>
                      <a:headEnd len="sm" w="sm" type="none"/>
                      <a:tailEnd len="sm" w="sm" type="none"/>
                    </a:lnR>
                    <a:lnT cap="flat" cmpd="sng" w="28575">
                      <a:solidFill>
                        <a:srgbClr val="EFEFEF"/>
                      </a:solidFill>
                      <a:prstDash val="solid"/>
                      <a:round/>
                      <a:headEnd len="sm" w="sm" type="none"/>
                      <a:tailEnd len="sm" w="sm" type="none"/>
                    </a:lnT>
                    <a:lnB cap="flat" cmpd="sng" w="28575">
                      <a:solidFill>
                        <a:srgbClr val="EFEFEF"/>
                      </a:solidFill>
                      <a:prstDash val="solid"/>
                      <a:round/>
                      <a:headEnd len="sm" w="sm" type="none"/>
                      <a:tailEnd len="sm" w="sm" type="none"/>
                    </a:lnB>
                  </a:tcPr>
                </a:tc>
                <a:tc>
                  <a:txBody>
                    <a:bodyPr/>
                    <a:lstStyle/>
                    <a:p>
                      <a:pPr indent="0" lvl="0" marL="0" rtl="0" algn="l">
                        <a:spcBef>
                          <a:spcPts val="0"/>
                        </a:spcBef>
                        <a:spcAft>
                          <a:spcPts val="0"/>
                        </a:spcAft>
                        <a:buNone/>
                      </a:pPr>
                      <a:r>
                        <a:rPr lang="en"/>
                        <a:t>Build </a:t>
                      </a:r>
                      <a:r>
                        <a:rPr b="1" lang="en">
                          <a:solidFill>
                            <a:schemeClr val="dk1"/>
                          </a:solidFill>
                          <a:highlight>
                            <a:srgbClr val="51C39A"/>
                          </a:highlight>
                        </a:rPr>
                        <a:t>Objection Handling to Breakout 5’s Landmine</a:t>
                      </a:r>
                      <a:endParaRPr b="1">
                        <a:solidFill>
                          <a:srgbClr val="EEEEEE"/>
                        </a:solidFill>
                        <a:highlight>
                          <a:schemeClr val="accent5"/>
                        </a:highlight>
                      </a:endParaRPr>
                    </a:p>
                  </a:txBody>
                  <a:tcPr marT="91425" marB="91425" marR="91425" marL="91425">
                    <a:lnL cap="flat" cmpd="sng" w="28575">
                      <a:solidFill>
                        <a:srgbClr val="EFEFEF"/>
                      </a:solidFill>
                      <a:prstDash val="solid"/>
                      <a:round/>
                      <a:headEnd len="sm" w="sm" type="none"/>
                      <a:tailEnd len="sm" w="sm" type="none"/>
                    </a:lnL>
                    <a:lnR cap="flat" cmpd="sng" w="28575">
                      <a:solidFill>
                        <a:srgbClr val="EFEFEF"/>
                      </a:solidFill>
                      <a:prstDash val="solid"/>
                      <a:round/>
                      <a:headEnd len="sm" w="sm" type="none"/>
                      <a:tailEnd len="sm" w="sm" type="none"/>
                    </a:lnR>
                    <a:lnT cap="flat" cmpd="sng" w="28575">
                      <a:solidFill>
                        <a:srgbClr val="EFEFEF"/>
                      </a:solidFill>
                      <a:prstDash val="solid"/>
                      <a:round/>
                      <a:headEnd len="sm" w="sm" type="none"/>
                      <a:tailEnd len="sm" w="sm" type="none"/>
                    </a:lnT>
                    <a:lnB cap="flat" cmpd="sng" w="28575">
                      <a:solidFill>
                        <a:srgbClr val="EFEFEF"/>
                      </a:solidFill>
                      <a:prstDash val="solid"/>
                      <a:round/>
                      <a:headEnd len="sm" w="sm" type="none"/>
                      <a:tailEnd len="sm" w="sm" type="none"/>
                    </a:lnB>
                  </a:tcPr>
                </a:tc>
              </a:tr>
              <a:tr h="658150">
                <a:tc>
                  <a:txBody>
                    <a:bodyPr/>
                    <a:lstStyle/>
                    <a:p>
                      <a:pPr indent="0" lvl="0" marL="0" rtl="0" algn="l">
                        <a:spcBef>
                          <a:spcPts val="0"/>
                        </a:spcBef>
                        <a:spcAft>
                          <a:spcPts val="0"/>
                        </a:spcAft>
                        <a:buNone/>
                      </a:pPr>
                      <a:r>
                        <a:rPr b="1" lang="en">
                          <a:solidFill>
                            <a:schemeClr val="dk1"/>
                          </a:solidFill>
                        </a:rPr>
                        <a:t>Breakout 3</a:t>
                      </a:r>
                      <a:endParaRPr b="1"/>
                    </a:p>
                  </a:txBody>
                  <a:tcPr marT="91425" marB="91425" marR="91425" marL="91425">
                    <a:lnL cap="flat" cmpd="sng" w="28575">
                      <a:solidFill>
                        <a:srgbClr val="EFEFEF"/>
                      </a:solidFill>
                      <a:prstDash val="solid"/>
                      <a:round/>
                      <a:headEnd len="sm" w="sm" type="none"/>
                      <a:tailEnd len="sm" w="sm" type="none"/>
                    </a:lnL>
                    <a:lnR cap="flat" cmpd="sng" w="28575">
                      <a:solidFill>
                        <a:srgbClr val="EFEFEF"/>
                      </a:solidFill>
                      <a:prstDash val="solid"/>
                      <a:round/>
                      <a:headEnd len="sm" w="sm" type="none"/>
                      <a:tailEnd len="sm" w="sm" type="none"/>
                    </a:lnR>
                    <a:lnT cap="flat" cmpd="sng" w="28575">
                      <a:solidFill>
                        <a:srgbClr val="EFEFEF"/>
                      </a:solidFill>
                      <a:prstDash val="solid"/>
                      <a:round/>
                      <a:headEnd len="sm" w="sm" type="none"/>
                      <a:tailEnd len="sm" w="sm" type="none"/>
                    </a:lnT>
                    <a:lnB cap="flat" cmpd="sng" w="28575">
                      <a:solidFill>
                        <a:srgbClr val="EFEFEF"/>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b="1" lang="en">
                          <a:solidFill>
                            <a:schemeClr val="dk1"/>
                          </a:solidFill>
                        </a:rPr>
                        <a:t>Team </a:t>
                      </a:r>
                      <a:r>
                        <a:rPr b="1" lang="en">
                          <a:solidFill>
                            <a:schemeClr val="dk1"/>
                          </a:solidFill>
                          <a:highlight>
                            <a:schemeClr val="accent2"/>
                          </a:highlight>
                        </a:rPr>
                        <a:t>EV</a:t>
                      </a:r>
                      <a:endParaRPr b="1"/>
                    </a:p>
                  </a:txBody>
                  <a:tcPr marT="91425" marB="91425" marR="91425" marL="91425">
                    <a:lnL cap="flat" cmpd="sng" w="28575">
                      <a:solidFill>
                        <a:srgbClr val="EFEFEF"/>
                      </a:solidFill>
                      <a:prstDash val="solid"/>
                      <a:round/>
                      <a:headEnd len="sm" w="sm" type="none"/>
                      <a:tailEnd len="sm" w="sm" type="none"/>
                    </a:lnL>
                    <a:lnR cap="flat" cmpd="sng" w="28575">
                      <a:solidFill>
                        <a:srgbClr val="EFEFEF"/>
                      </a:solidFill>
                      <a:prstDash val="solid"/>
                      <a:round/>
                      <a:headEnd len="sm" w="sm" type="none"/>
                      <a:tailEnd len="sm" w="sm" type="none"/>
                    </a:lnR>
                    <a:lnT cap="flat" cmpd="sng" w="28575">
                      <a:solidFill>
                        <a:srgbClr val="EFEFEF"/>
                      </a:solidFill>
                      <a:prstDash val="solid"/>
                      <a:round/>
                      <a:headEnd len="sm" w="sm" type="none"/>
                      <a:tailEnd len="sm" w="sm" type="none"/>
                    </a:lnT>
                    <a:lnB cap="flat" cmpd="sng" w="28575">
                      <a:solidFill>
                        <a:srgbClr val="EFEFEF"/>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a:solidFill>
                            <a:schemeClr val="dk1"/>
                          </a:solidFill>
                        </a:rPr>
                        <a:t>Build </a:t>
                      </a:r>
                      <a:r>
                        <a:rPr b="1" lang="en">
                          <a:solidFill>
                            <a:schemeClr val="dk1"/>
                          </a:solidFill>
                          <a:highlight>
                            <a:srgbClr val="51C39A"/>
                          </a:highlight>
                        </a:rPr>
                        <a:t>Objection Handling to Breakout 6’s Landmine</a:t>
                      </a:r>
                      <a:endParaRPr/>
                    </a:p>
                  </a:txBody>
                  <a:tcPr marT="91425" marB="91425" marR="91425" marL="91425">
                    <a:lnL cap="flat" cmpd="sng" w="28575">
                      <a:solidFill>
                        <a:srgbClr val="EFEFEF"/>
                      </a:solidFill>
                      <a:prstDash val="solid"/>
                      <a:round/>
                      <a:headEnd len="sm" w="sm" type="none"/>
                      <a:tailEnd len="sm" w="sm" type="none"/>
                    </a:lnL>
                    <a:lnR cap="flat" cmpd="sng" w="28575">
                      <a:solidFill>
                        <a:srgbClr val="EFEFEF"/>
                      </a:solidFill>
                      <a:prstDash val="solid"/>
                      <a:round/>
                      <a:headEnd len="sm" w="sm" type="none"/>
                      <a:tailEnd len="sm" w="sm" type="none"/>
                    </a:lnR>
                    <a:lnT cap="flat" cmpd="sng" w="28575">
                      <a:solidFill>
                        <a:srgbClr val="EFEFEF"/>
                      </a:solidFill>
                      <a:prstDash val="solid"/>
                      <a:round/>
                      <a:headEnd len="sm" w="sm" type="none"/>
                      <a:tailEnd len="sm" w="sm" type="none"/>
                    </a:lnT>
                    <a:lnB cap="flat" cmpd="sng" w="28575">
                      <a:solidFill>
                        <a:srgbClr val="EFEFEF"/>
                      </a:solidFill>
                      <a:prstDash val="solid"/>
                      <a:round/>
                      <a:headEnd len="sm" w="sm" type="none"/>
                      <a:tailEnd len="sm" w="sm" type="none"/>
                    </a:lnB>
                  </a:tcPr>
                </a:tc>
              </a:tr>
              <a:tr h="658150">
                <a:tc>
                  <a:txBody>
                    <a:bodyPr/>
                    <a:lstStyle/>
                    <a:p>
                      <a:pPr indent="0" lvl="0" marL="0" rtl="0" algn="l">
                        <a:spcBef>
                          <a:spcPts val="0"/>
                        </a:spcBef>
                        <a:spcAft>
                          <a:spcPts val="0"/>
                        </a:spcAft>
                        <a:buNone/>
                      </a:pPr>
                      <a:r>
                        <a:rPr b="1" lang="en"/>
                        <a:t>Breakout 4</a:t>
                      </a:r>
                      <a:endParaRPr b="1"/>
                    </a:p>
                  </a:txBody>
                  <a:tcPr marT="91425" marB="91425" marR="91425" marL="91425">
                    <a:lnL cap="flat" cmpd="sng" w="28575">
                      <a:solidFill>
                        <a:srgbClr val="EFEFEF"/>
                      </a:solidFill>
                      <a:prstDash val="solid"/>
                      <a:round/>
                      <a:headEnd len="sm" w="sm" type="none"/>
                      <a:tailEnd len="sm" w="sm" type="none"/>
                    </a:lnL>
                    <a:lnR cap="flat" cmpd="sng" w="28575">
                      <a:solidFill>
                        <a:srgbClr val="EFEFEF"/>
                      </a:solidFill>
                      <a:prstDash val="solid"/>
                      <a:round/>
                      <a:headEnd len="sm" w="sm" type="none"/>
                      <a:tailEnd len="sm" w="sm" type="none"/>
                    </a:lnR>
                    <a:lnT cap="flat" cmpd="sng" w="28575">
                      <a:solidFill>
                        <a:srgbClr val="EFEFEF"/>
                      </a:solidFill>
                      <a:prstDash val="solid"/>
                      <a:round/>
                      <a:headEnd len="sm" w="sm" type="none"/>
                      <a:tailEnd len="sm" w="sm" type="none"/>
                    </a:lnT>
                    <a:lnB cap="flat" cmpd="sng" w="28575">
                      <a:solidFill>
                        <a:srgbClr val="EFEFEF"/>
                      </a:solidFill>
                      <a:prstDash val="solid"/>
                      <a:round/>
                      <a:headEnd len="sm" w="sm" type="none"/>
                      <a:tailEnd len="sm" w="sm" type="none"/>
                    </a:lnB>
                  </a:tcPr>
                </a:tc>
                <a:tc>
                  <a:txBody>
                    <a:bodyPr/>
                    <a:lstStyle/>
                    <a:p>
                      <a:pPr indent="0" lvl="0" marL="0" rtl="0" algn="l">
                        <a:spcBef>
                          <a:spcPts val="0"/>
                        </a:spcBef>
                        <a:spcAft>
                          <a:spcPts val="0"/>
                        </a:spcAft>
                        <a:buNone/>
                      </a:pPr>
                      <a:r>
                        <a:rPr b="1" lang="en"/>
                        <a:t>Team </a:t>
                      </a:r>
                      <a:r>
                        <a:rPr b="1" lang="en">
                          <a:highlight>
                            <a:srgbClr val="6CF7C5"/>
                          </a:highlight>
                        </a:rPr>
                        <a:t>Gas</a:t>
                      </a:r>
                      <a:endParaRPr b="1">
                        <a:highlight>
                          <a:srgbClr val="6CF7C5"/>
                        </a:highlight>
                      </a:endParaRPr>
                    </a:p>
                  </a:txBody>
                  <a:tcPr marT="91425" marB="91425" marR="91425" marL="91425">
                    <a:lnL cap="flat" cmpd="sng" w="28575">
                      <a:solidFill>
                        <a:srgbClr val="EFEFEF"/>
                      </a:solidFill>
                      <a:prstDash val="solid"/>
                      <a:round/>
                      <a:headEnd len="sm" w="sm" type="none"/>
                      <a:tailEnd len="sm" w="sm" type="none"/>
                    </a:lnL>
                    <a:lnR cap="flat" cmpd="sng" w="28575">
                      <a:solidFill>
                        <a:srgbClr val="EFEFEF"/>
                      </a:solidFill>
                      <a:prstDash val="solid"/>
                      <a:round/>
                      <a:headEnd len="sm" w="sm" type="none"/>
                      <a:tailEnd len="sm" w="sm" type="none"/>
                    </a:lnR>
                    <a:lnT cap="flat" cmpd="sng" w="28575">
                      <a:solidFill>
                        <a:srgbClr val="EFEFEF"/>
                      </a:solidFill>
                      <a:prstDash val="solid"/>
                      <a:round/>
                      <a:headEnd len="sm" w="sm" type="none"/>
                      <a:tailEnd len="sm" w="sm" type="none"/>
                    </a:lnT>
                    <a:lnB cap="flat" cmpd="sng" w="28575">
                      <a:solidFill>
                        <a:srgbClr val="EFEFEF"/>
                      </a:solidFill>
                      <a:prstDash val="solid"/>
                      <a:round/>
                      <a:headEnd len="sm" w="sm" type="none"/>
                      <a:tailEnd len="sm" w="sm" type="none"/>
                    </a:lnB>
                  </a:tcPr>
                </a:tc>
                <a:tc>
                  <a:txBody>
                    <a:bodyPr/>
                    <a:lstStyle/>
                    <a:p>
                      <a:pPr indent="0" lvl="0" marL="0" rtl="0" algn="l">
                        <a:spcBef>
                          <a:spcPts val="0"/>
                        </a:spcBef>
                        <a:spcAft>
                          <a:spcPts val="0"/>
                        </a:spcAft>
                        <a:buNone/>
                      </a:pPr>
                      <a:r>
                        <a:rPr lang="en"/>
                        <a:t>Build: </a:t>
                      </a:r>
                      <a:r>
                        <a:rPr b="1" lang="en">
                          <a:solidFill>
                            <a:schemeClr val="dk1"/>
                          </a:solidFill>
                          <a:highlight>
                            <a:srgbClr val="51C39A"/>
                          </a:highlight>
                        </a:rPr>
                        <a:t>Objection Handling to Breakout 1’s Landmine</a:t>
                      </a:r>
                      <a:endParaRPr b="1">
                        <a:highlight>
                          <a:srgbClr val="00FF00"/>
                        </a:highlight>
                      </a:endParaRPr>
                    </a:p>
                  </a:txBody>
                  <a:tcPr marT="91425" marB="91425" marR="91425" marL="91425">
                    <a:lnL cap="flat" cmpd="sng" w="28575">
                      <a:solidFill>
                        <a:srgbClr val="EFEFEF"/>
                      </a:solidFill>
                      <a:prstDash val="solid"/>
                      <a:round/>
                      <a:headEnd len="sm" w="sm" type="none"/>
                      <a:tailEnd len="sm" w="sm" type="none"/>
                    </a:lnL>
                    <a:lnR cap="flat" cmpd="sng" w="28575">
                      <a:solidFill>
                        <a:srgbClr val="EFEFEF"/>
                      </a:solidFill>
                      <a:prstDash val="solid"/>
                      <a:round/>
                      <a:headEnd len="sm" w="sm" type="none"/>
                      <a:tailEnd len="sm" w="sm" type="none"/>
                    </a:lnR>
                    <a:lnT cap="flat" cmpd="sng" w="28575">
                      <a:solidFill>
                        <a:srgbClr val="EFEFEF"/>
                      </a:solidFill>
                      <a:prstDash val="solid"/>
                      <a:round/>
                      <a:headEnd len="sm" w="sm" type="none"/>
                      <a:tailEnd len="sm" w="sm" type="none"/>
                    </a:lnT>
                    <a:lnB cap="flat" cmpd="sng" w="28575">
                      <a:solidFill>
                        <a:srgbClr val="EFEFEF"/>
                      </a:solidFill>
                      <a:prstDash val="solid"/>
                      <a:round/>
                      <a:headEnd len="sm" w="sm" type="none"/>
                      <a:tailEnd len="sm" w="sm" type="none"/>
                    </a:lnB>
                  </a:tcPr>
                </a:tc>
              </a:tr>
              <a:tr h="658150">
                <a:tc>
                  <a:txBody>
                    <a:bodyPr/>
                    <a:lstStyle/>
                    <a:p>
                      <a:pPr indent="0" lvl="0" marL="0" rtl="0" algn="l">
                        <a:spcBef>
                          <a:spcPts val="0"/>
                        </a:spcBef>
                        <a:spcAft>
                          <a:spcPts val="0"/>
                        </a:spcAft>
                        <a:buClr>
                          <a:schemeClr val="dk1"/>
                        </a:buClr>
                        <a:buSzPts val="1100"/>
                        <a:buFont typeface="Arial"/>
                        <a:buNone/>
                      </a:pPr>
                      <a:r>
                        <a:rPr b="1" lang="en">
                          <a:solidFill>
                            <a:schemeClr val="dk1"/>
                          </a:solidFill>
                        </a:rPr>
                        <a:t>Breakout 5</a:t>
                      </a:r>
                      <a:endParaRPr b="1">
                        <a:solidFill>
                          <a:schemeClr val="dk1"/>
                        </a:solidFill>
                      </a:endParaRPr>
                    </a:p>
                    <a:p>
                      <a:pPr indent="0" lvl="0" marL="0" rtl="0" algn="l">
                        <a:spcBef>
                          <a:spcPts val="0"/>
                        </a:spcBef>
                        <a:spcAft>
                          <a:spcPts val="0"/>
                        </a:spcAft>
                        <a:buNone/>
                      </a:pPr>
                      <a:r>
                        <a:t/>
                      </a:r>
                      <a:endParaRPr b="1"/>
                    </a:p>
                  </a:txBody>
                  <a:tcPr marT="91425" marB="91425" marR="91425" marL="91425">
                    <a:lnL cap="flat" cmpd="sng" w="28575">
                      <a:solidFill>
                        <a:srgbClr val="EFEFEF"/>
                      </a:solidFill>
                      <a:prstDash val="solid"/>
                      <a:round/>
                      <a:headEnd len="sm" w="sm" type="none"/>
                      <a:tailEnd len="sm" w="sm" type="none"/>
                    </a:lnL>
                    <a:lnR cap="flat" cmpd="sng" w="28575">
                      <a:solidFill>
                        <a:srgbClr val="EFEFEF"/>
                      </a:solidFill>
                      <a:prstDash val="solid"/>
                      <a:round/>
                      <a:headEnd len="sm" w="sm" type="none"/>
                      <a:tailEnd len="sm" w="sm" type="none"/>
                    </a:lnR>
                    <a:lnT cap="flat" cmpd="sng" w="28575">
                      <a:solidFill>
                        <a:srgbClr val="EFEFEF"/>
                      </a:solidFill>
                      <a:prstDash val="solid"/>
                      <a:round/>
                      <a:headEnd len="sm" w="sm" type="none"/>
                      <a:tailEnd len="sm" w="sm" type="none"/>
                    </a:lnT>
                    <a:lnB cap="flat" cmpd="sng" w="28575">
                      <a:solidFill>
                        <a:srgbClr val="EFEFEF"/>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b="1" lang="en">
                          <a:solidFill>
                            <a:schemeClr val="dk1"/>
                          </a:solidFill>
                        </a:rPr>
                        <a:t>Team </a:t>
                      </a:r>
                      <a:r>
                        <a:rPr b="1" lang="en">
                          <a:solidFill>
                            <a:schemeClr val="dk1"/>
                          </a:solidFill>
                          <a:highlight>
                            <a:schemeClr val="lt2"/>
                          </a:highlight>
                        </a:rPr>
                        <a:t>Gas</a:t>
                      </a:r>
                      <a:endParaRPr b="1">
                        <a:solidFill>
                          <a:schemeClr val="dk1"/>
                        </a:solidFill>
                        <a:highlight>
                          <a:schemeClr val="lt2"/>
                        </a:highlight>
                      </a:endParaRPr>
                    </a:p>
                    <a:p>
                      <a:pPr indent="0" lvl="0" marL="0" rtl="0" algn="l">
                        <a:spcBef>
                          <a:spcPts val="0"/>
                        </a:spcBef>
                        <a:spcAft>
                          <a:spcPts val="0"/>
                        </a:spcAft>
                        <a:buNone/>
                      </a:pPr>
                      <a:r>
                        <a:t/>
                      </a:r>
                      <a:endParaRPr b="1"/>
                    </a:p>
                  </a:txBody>
                  <a:tcPr marT="91425" marB="91425" marR="91425" marL="91425">
                    <a:lnL cap="flat" cmpd="sng" w="28575">
                      <a:solidFill>
                        <a:srgbClr val="EFEFEF"/>
                      </a:solidFill>
                      <a:prstDash val="solid"/>
                      <a:round/>
                      <a:headEnd len="sm" w="sm" type="none"/>
                      <a:tailEnd len="sm" w="sm" type="none"/>
                    </a:lnL>
                    <a:lnR cap="flat" cmpd="sng" w="28575">
                      <a:solidFill>
                        <a:srgbClr val="EFEFEF"/>
                      </a:solidFill>
                      <a:prstDash val="solid"/>
                      <a:round/>
                      <a:headEnd len="sm" w="sm" type="none"/>
                      <a:tailEnd len="sm" w="sm" type="none"/>
                    </a:lnR>
                    <a:lnT cap="flat" cmpd="sng" w="28575">
                      <a:solidFill>
                        <a:srgbClr val="EFEFEF"/>
                      </a:solidFill>
                      <a:prstDash val="solid"/>
                      <a:round/>
                      <a:headEnd len="sm" w="sm" type="none"/>
                      <a:tailEnd len="sm" w="sm" type="none"/>
                    </a:lnT>
                    <a:lnB cap="flat" cmpd="sng" w="28575">
                      <a:solidFill>
                        <a:srgbClr val="EFEFEF"/>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
                          <a:solidFill>
                            <a:schemeClr val="dk1"/>
                          </a:solidFill>
                        </a:rPr>
                        <a:t>Build: </a:t>
                      </a:r>
                      <a:r>
                        <a:rPr b="1" lang="en">
                          <a:solidFill>
                            <a:schemeClr val="dk1"/>
                          </a:solidFill>
                          <a:highlight>
                            <a:srgbClr val="51C39A"/>
                          </a:highlight>
                        </a:rPr>
                        <a:t>Objection Handling to Breakout 2’s Landmine</a:t>
                      </a:r>
                      <a:endParaRPr b="1">
                        <a:solidFill>
                          <a:schemeClr val="dk1"/>
                        </a:solidFill>
                        <a:highlight>
                          <a:srgbClr val="00FF00"/>
                        </a:highlight>
                      </a:endParaRPr>
                    </a:p>
                    <a:p>
                      <a:pPr indent="0" lvl="0" marL="0" rtl="0" algn="l">
                        <a:spcBef>
                          <a:spcPts val="0"/>
                        </a:spcBef>
                        <a:spcAft>
                          <a:spcPts val="0"/>
                        </a:spcAft>
                        <a:buNone/>
                      </a:pPr>
                      <a:r>
                        <a:t/>
                      </a:r>
                      <a:endParaRPr/>
                    </a:p>
                  </a:txBody>
                  <a:tcPr marT="91425" marB="91425" marR="91425" marL="91425">
                    <a:lnL cap="flat" cmpd="sng" w="28575">
                      <a:solidFill>
                        <a:srgbClr val="EFEFEF"/>
                      </a:solidFill>
                      <a:prstDash val="solid"/>
                      <a:round/>
                      <a:headEnd len="sm" w="sm" type="none"/>
                      <a:tailEnd len="sm" w="sm" type="none"/>
                    </a:lnL>
                    <a:lnR cap="flat" cmpd="sng" w="28575">
                      <a:solidFill>
                        <a:srgbClr val="EFEFEF"/>
                      </a:solidFill>
                      <a:prstDash val="solid"/>
                      <a:round/>
                      <a:headEnd len="sm" w="sm" type="none"/>
                      <a:tailEnd len="sm" w="sm" type="none"/>
                    </a:lnR>
                    <a:lnT cap="flat" cmpd="sng" w="28575">
                      <a:solidFill>
                        <a:srgbClr val="EFEFEF"/>
                      </a:solidFill>
                      <a:prstDash val="solid"/>
                      <a:round/>
                      <a:headEnd len="sm" w="sm" type="none"/>
                      <a:tailEnd len="sm" w="sm" type="none"/>
                    </a:lnT>
                    <a:lnB cap="flat" cmpd="sng" w="28575">
                      <a:solidFill>
                        <a:srgbClr val="EFEFEF"/>
                      </a:solidFill>
                      <a:prstDash val="solid"/>
                      <a:round/>
                      <a:headEnd len="sm" w="sm" type="none"/>
                      <a:tailEnd len="sm" w="sm" type="none"/>
                    </a:lnB>
                  </a:tcPr>
                </a:tc>
              </a:tr>
              <a:tr h="658150">
                <a:tc>
                  <a:txBody>
                    <a:bodyPr/>
                    <a:lstStyle/>
                    <a:p>
                      <a:pPr indent="0" lvl="0" marL="0" rtl="0" algn="l">
                        <a:spcBef>
                          <a:spcPts val="0"/>
                        </a:spcBef>
                        <a:spcAft>
                          <a:spcPts val="0"/>
                        </a:spcAft>
                        <a:buNone/>
                      </a:pPr>
                      <a:r>
                        <a:rPr b="1" lang="en"/>
                        <a:t>Breakout 6</a:t>
                      </a:r>
                      <a:endParaRPr b="1"/>
                    </a:p>
                  </a:txBody>
                  <a:tcPr marT="91425" marB="91425" marR="91425" marL="91425">
                    <a:lnL cap="flat" cmpd="sng" w="28575">
                      <a:solidFill>
                        <a:srgbClr val="EFEFEF"/>
                      </a:solidFill>
                      <a:prstDash val="solid"/>
                      <a:round/>
                      <a:headEnd len="sm" w="sm" type="none"/>
                      <a:tailEnd len="sm" w="sm" type="none"/>
                    </a:lnL>
                    <a:lnR cap="flat" cmpd="sng" w="28575">
                      <a:solidFill>
                        <a:srgbClr val="EFEFEF"/>
                      </a:solidFill>
                      <a:prstDash val="solid"/>
                      <a:round/>
                      <a:headEnd len="sm" w="sm" type="none"/>
                      <a:tailEnd len="sm" w="sm" type="none"/>
                    </a:lnR>
                    <a:lnT cap="flat" cmpd="sng" w="28575">
                      <a:solidFill>
                        <a:srgbClr val="EFEFEF"/>
                      </a:solidFill>
                      <a:prstDash val="solid"/>
                      <a:round/>
                      <a:headEnd len="sm" w="sm" type="none"/>
                      <a:tailEnd len="sm" w="sm" type="none"/>
                    </a:lnT>
                    <a:lnB cap="flat" cmpd="sng" w="28575">
                      <a:solidFill>
                        <a:srgbClr val="EFEFEF"/>
                      </a:solidFill>
                      <a:prstDash val="solid"/>
                      <a:round/>
                      <a:headEnd len="sm" w="sm" type="none"/>
                      <a:tailEnd len="sm" w="sm" type="none"/>
                    </a:lnB>
                  </a:tcPr>
                </a:tc>
                <a:tc>
                  <a:txBody>
                    <a:bodyPr/>
                    <a:lstStyle/>
                    <a:p>
                      <a:pPr indent="0" lvl="0" marL="0" rtl="0" algn="l">
                        <a:spcBef>
                          <a:spcPts val="0"/>
                        </a:spcBef>
                        <a:spcAft>
                          <a:spcPts val="0"/>
                        </a:spcAft>
                        <a:buNone/>
                      </a:pPr>
                      <a:r>
                        <a:rPr b="1" lang="en"/>
                        <a:t>Team </a:t>
                      </a:r>
                      <a:r>
                        <a:rPr b="1" lang="en">
                          <a:highlight>
                            <a:schemeClr val="lt2"/>
                          </a:highlight>
                        </a:rPr>
                        <a:t>Gas</a:t>
                      </a:r>
                      <a:endParaRPr b="1">
                        <a:highlight>
                          <a:schemeClr val="lt2"/>
                        </a:highlight>
                      </a:endParaRPr>
                    </a:p>
                  </a:txBody>
                  <a:tcPr marT="91425" marB="91425" marR="91425" marL="91425">
                    <a:lnL cap="flat" cmpd="sng" w="28575">
                      <a:solidFill>
                        <a:srgbClr val="EFEFEF"/>
                      </a:solidFill>
                      <a:prstDash val="solid"/>
                      <a:round/>
                      <a:headEnd len="sm" w="sm" type="none"/>
                      <a:tailEnd len="sm" w="sm" type="none"/>
                    </a:lnL>
                    <a:lnR cap="flat" cmpd="sng" w="28575">
                      <a:solidFill>
                        <a:srgbClr val="EFEFEF"/>
                      </a:solidFill>
                      <a:prstDash val="solid"/>
                      <a:round/>
                      <a:headEnd len="sm" w="sm" type="none"/>
                      <a:tailEnd len="sm" w="sm" type="none"/>
                    </a:lnR>
                    <a:lnT cap="flat" cmpd="sng" w="28575">
                      <a:solidFill>
                        <a:srgbClr val="EFEFEF"/>
                      </a:solidFill>
                      <a:prstDash val="solid"/>
                      <a:round/>
                      <a:headEnd len="sm" w="sm" type="none"/>
                      <a:tailEnd len="sm" w="sm" type="none"/>
                    </a:lnT>
                    <a:lnB cap="flat" cmpd="sng" w="28575">
                      <a:solidFill>
                        <a:srgbClr val="EFEFEF"/>
                      </a:solidFill>
                      <a:prstDash val="solid"/>
                      <a:round/>
                      <a:headEnd len="sm" w="sm" type="none"/>
                      <a:tailEnd len="sm" w="sm" type="none"/>
                    </a:lnB>
                  </a:tcPr>
                </a:tc>
                <a:tc>
                  <a:txBody>
                    <a:bodyPr/>
                    <a:lstStyle/>
                    <a:p>
                      <a:pPr indent="0" lvl="0" marL="0" rtl="0" algn="l">
                        <a:spcBef>
                          <a:spcPts val="0"/>
                        </a:spcBef>
                        <a:spcAft>
                          <a:spcPts val="0"/>
                        </a:spcAft>
                        <a:buNone/>
                      </a:pPr>
                      <a:r>
                        <a:rPr lang="en"/>
                        <a:t>Build </a:t>
                      </a:r>
                      <a:r>
                        <a:rPr b="1" lang="en">
                          <a:solidFill>
                            <a:schemeClr val="dk1"/>
                          </a:solidFill>
                          <a:highlight>
                            <a:srgbClr val="51C39A"/>
                          </a:highlight>
                        </a:rPr>
                        <a:t>Objection Handling to Breakout 3’s Landmine</a:t>
                      </a:r>
                      <a:endParaRPr b="1">
                        <a:solidFill>
                          <a:schemeClr val="lt1"/>
                        </a:solidFill>
                        <a:highlight>
                          <a:schemeClr val="accent5"/>
                        </a:highlight>
                      </a:endParaRPr>
                    </a:p>
                  </a:txBody>
                  <a:tcPr marT="91425" marB="91425" marR="91425" marL="91425">
                    <a:lnL cap="flat" cmpd="sng" w="28575">
                      <a:solidFill>
                        <a:srgbClr val="EFEFEF"/>
                      </a:solidFill>
                      <a:prstDash val="solid"/>
                      <a:round/>
                      <a:headEnd len="sm" w="sm" type="none"/>
                      <a:tailEnd len="sm" w="sm" type="none"/>
                    </a:lnL>
                    <a:lnR cap="flat" cmpd="sng" w="28575">
                      <a:solidFill>
                        <a:srgbClr val="EFEFEF"/>
                      </a:solidFill>
                      <a:prstDash val="solid"/>
                      <a:round/>
                      <a:headEnd len="sm" w="sm" type="none"/>
                      <a:tailEnd len="sm" w="sm" type="none"/>
                    </a:lnR>
                    <a:lnT cap="flat" cmpd="sng" w="28575">
                      <a:solidFill>
                        <a:srgbClr val="EFEFEF"/>
                      </a:solidFill>
                      <a:prstDash val="solid"/>
                      <a:round/>
                      <a:headEnd len="sm" w="sm" type="none"/>
                      <a:tailEnd len="sm" w="sm" type="none"/>
                    </a:lnT>
                    <a:lnB cap="flat" cmpd="sng" w="28575">
                      <a:solidFill>
                        <a:srgbClr val="EFEFEF"/>
                      </a:solidFill>
                      <a:prstDash val="solid"/>
                      <a:round/>
                      <a:headEnd len="sm" w="sm" type="none"/>
                      <a:tailEnd len="sm" w="sm" type="none"/>
                    </a:lnB>
                  </a:tcPr>
                </a:tc>
              </a:tr>
            </a:tbl>
          </a:graphicData>
        </a:graphic>
      </p:graphicFrame>
      <p:sp>
        <p:nvSpPr>
          <p:cNvPr id="1166" name="Google Shape;1166;p197"/>
          <p:cNvSpPr/>
          <p:nvPr/>
        </p:nvSpPr>
        <p:spPr>
          <a:xfrm>
            <a:off x="1670100" y="176375"/>
            <a:ext cx="5803800" cy="618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900">
                <a:solidFill>
                  <a:schemeClr val="dk2"/>
                </a:solidFill>
                <a:latin typeface="Proxima Nova Extrabold"/>
                <a:ea typeface="Proxima Nova Extrabold"/>
                <a:cs typeface="Proxima Nova Extrabold"/>
                <a:sym typeface="Proxima Nova Extrabold"/>
              </a:rPr>
              <a:t>Round 2</a:t>
            </a:r>
            <a:endParaRPr sz="2900">
              <a:solidFill>
                <a:schemeClr val="dk2"/>
              </a:solidFill>
              <a:latin typeface="Proxima Nova Extrabold"/>
              <a:ea typeface="Proxima Nova Extrabold"/>
              <a:cs typeface="Proxima Nova Extrabold"/>
              <a:sym typeface="Proxima Nova Extrabo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6" name="Shape 1056"/>
        <p:cNvGrpSpPr/>
        <p:nvPr/>
      </p:nvGrpSpPr>
      <p:grpSpPr>
        <a:xfrm>
          <a:off x="0" y="0"/>
          <a:ext cx="0" cy="0"/>
          <a:chOff x="0" y="0"/>
          <a:chExt cx="0" cy="0"/>
        </a:xfrm>
      </p:grpSpPr>
      <p:sp>
        <p:nvSpPr>
          <p:cNvPr id="1057" name="Google Shape;1057;p188"/>
          <p:cNvSpPr/>
          <p:nvPr/>
        </p:nvSpPr>
        <p:spPr>
          <a:xfrm flipH="1" rot="10800000">
            <a:off x="0" y="-75"/>
            <a:ext cx="9144000" cy="5146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188"/>
          <p:cNvSpPr/>
          <p:nvPr/>
        </p:nvSpPr>
        <p:spPr>
          <a:xfrm>
            <a:off x="529666" y="1711575"/>
            <a:ext cx="3879900" cy="2610900"/>
          </a:xfrm>
          <a:prstGeom prst="rect">
            <a:avLst/>
          </a:prstGeom>
          <a:solidFill>
            <a:schemeClr val="accent1"/>
          </a:solidFill>
          <a:ln>
            <a:noFill/>
          </a:ln>
          <a:effectLst>
            <a:outerShdw blurRad="57150"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188"/>
          <p:cNvSpPr/>
          <p:nvPr/>
        </p:nvSpPr>
        <p:spPr>
          <a:xfrm>
            <a:off x="4757064" y="1711575"/>
            <a:ext cx="3879900" cy="2610900"/>
          </a:xfrm>
          <a:prstGeom prst="rect">
            <a:avLst/>
          </a:prstGeom>
          <a:solidFill>
            <a:schemeClr val="accent1"/>
          </a:solidFill>
          <a:ln>
            <a:noFill/>
          </a:ln>
          <a:effectLst>
            <a:outerShdw blurRad="57150" rotWithShape="0" algn="bl" dir="5400000" dist="19050">
              <a:schemeClr val="dk1">
                <a:alpha val="50000"/>
              </a:scheme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188"/>
          <p:cNvSpPr txBox="1"/>
          <p:nvPr/>
        </p:nvSpPr>
        <p:spPr>
          <a:xfrm>
            <a:off x="553950" y="1854167"/>
            <a:ext cx="3160500" cy="507900"/>
          </a:xfrm>
          <a:prstGeom prst="rect">
            <a:avLst/>
          </a:prstGeom>
          <a:noFill/>
          <a:ln>
            <a:noFill/>
          </a:ln>
        </p:spPr>
        <p:txBody>
          <a:bodyPr anchorCtr="0" anchor="t" bIns="91425" lIns="91425" spcFirstLastPara="1" rIns="91425" wrap="square" tIns="91425">
            <a:spAutoFit/>
          </a:bodyPr>
          <a:lstStyle/>
          <a:p>
            <a:pPr indent="0" lvl="0" marL="0" rtl="0" algn="l">
              <a:lnSpc>
                <a:spcPct val="110000"/>
              </a:lnSpc>
              <a:spcBef>
                <a:spcPts val="0"/>
              </a:spcBef>
              <a:spcAft>
                <a:spcPts val="0"/>
              </a:spcAft>
              <a:buNone/>
            </a:pPr>
            <a:r>
              <a:rPr lang="en" sz="2100">
                <a:solidFill>
                  <a:schemeClr val="lt2"/>
                </a:solidFill>
                <a:latin typeface="Proxima Nova"/>
                <a:ea typeface="Proxima Nova"/>
                <a:cs typeface="Proxima Nova"/>
                <a:sym typeface="Proxima Nova"/>
              </a:rPr>
              <a:t>Objection Handling</a:t>
            </a:r>
            <a:endParaRPr sz="2100">
              <a:solidFill>
                <a:schemeClr val="lt2"/>
              </a:solidFill>
              <a:latin typeface="Proxima Nova"/>
              <a:ea typeface="Proxima Nova"/>
              <a:cs typeface="Proxima Nova"/>
              <a:sym typeface="Proxima Nova"/>
            </a:endParaRPr>
          </a:p>
        </p:txBody>
      </p:sp>
      <p:sp>
        <p:nvSpPr>
          <p:cNvPr id="1061" name="Google Shape;1061;p188"/>
          <p:cNvSpPr txBox="1"/>
          <p:nvPr/>
        </p:nvSpPr>
        <p:spPr>
          <a:xfrm>
            <a:off x="4785433" y="1817270"/>
            <a:ext cx="3349800" cy="507900"/>
          </a:xfrm>
          <a:prstGeom prst="rect">
            <a:avLst/>
          </a:prstGeom>
          <a:noFill/>
          <a:ln>
            <a:noFill/>
          </a:ln>
        </p:spPr>
        <p:txBody>
          <a:bodyPr anchorCtr="0" anchor="t" bIns="91425" lIns="91425" spcFirstLastPara="1" rIns="91425" wrap="square" tIns="91425">
            <a:spAutoFit/>
          </a:bodyPr>
          <a:lstStyle/>
          <a:p>
            <a:pPr indent="0" lvl="0" marL="0" rtl="0" algn="l">
              <a:lnSpc>
                <a:spcPct val="110000"/>
              </a:lnSpc>
              <a:spcBef>
                <a:spcPts val="0"/>
              </a:spcBef>
              <a:spcAft>
                <a:spcPts val="0"/>
              </a:spcAft>
              <a:buNone/>
            </a:pPr>
            <a:r>
              <a:rPr lang="en" sz="2100">
                <a:solidFill>
                  <a:schemeClr val="lt2"/>
                </a:solidFill>
                <a:latin typeface="Proxima Nova"/>
                <a:ea typeface="Proxima Nova"/>
                <a:cs typeface="Proxima Nova"/>
                <a:sym typeface="Proxima Nova"/>
              </a:rPr>
              <a:t>Landmines to Lay</a:t>
            </a:r>
            <a:endParaRPr sz="2100">
              <a:solidFill>
                <a:schemeClr val="lt2"/>
              </a:solidFill>
              <a:latin typeface="Proxima Nova"/>
              <a:ea typeface="Proxima Nova"/>
              <a:cs typeface="Proxima Nova"/>
              <a:sym typeface="Proxima Nova"/>
            </a:endParaRPr>
          </a:p>
        </p:txBody>
      </p:sp>
      <p:sp>
        <p:nvSpPr>
          <p:cNvPr id="1062" name="Google Shape;1062;p188"/>
          <p:cNvSpPr/>
          <p:nvPr/>
        </p:nvSpPr>
        <p:spPr>
          <a:xfrm flipH="1" rot="10800000">
            <a:off x="0" y="-125"/>
            <a:ext cx="9144000" cy="11511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188"/>
          <p:cNvSpPr txBox="1"/>
          <p:nvPr>
            <p:ph idx="4294967295" type="title"/>
          </p:nvPr>
        </p:nvSpPr>
        <p:spPr>
          <a:xfrm>
            <a:off x="909300" y="264375"/>
            <a:ext cx="7325400" cy="718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a:solidFill>
                  <a:schemeClr val="lt1"/>
                </a:solidFill>
                <a:latin typeface="Proxima Nova"/>
                <a:ea typeface="Proxima Nova"/>
                <a:cs typeface="Proxima Nova"/>
                <a:sym typeface="Proxima Nova"/>
              </a:rPr>
              <a:t>What are these </a:t>
            </a:r>
            <a:r>
              <a:rPr b="1" lang="en">
                <a:solidFill>
                  <a:schemeClr val="lt1"/>
                </a:solidFill>
                <a:latin typeface="Proxima Nova"/>
                <a:ea typeface="Proxima Nova"/>
                <a:cs typeface="Proxima Nova"/>
                <a:sym typeface="Proxima Nova"/>
              </a:rPr>
              <a:t>insights</a:t>
            </a:r>
            <a:r>
              <a:rPr b="1" lang="en">
                <a:solidFill>
                  <a:schemeClr val="lt1"/>
                </a:solidFill>
                <a:latin typeface="Proxima Nova"/>
                <a:ea typeface="Proxima Nova"/>
                <a:cs typeface="Proxima Nova"/>
                <a:sym typeface="Proxima Nova"/>
              </a:rPr>
              <a:t> used for?</a:t>
            </a:r>
            <a:endParaRPr b="1" sz="2920">
              <a:solidFill>
                <a:schemeClr val="lt1"/>
              </a:solidFill>
              <a:latin typeface="Proxima Nova"/>
              <a:ea typeface="Proxima Nova"/>
              <a:cs typeface="Proxima Nova"/>
              <a:sym typeface="Proxima Nova"/>
            </a:endParaRPr>
          </a:p>
        </p:txBody>
      </p:sp>
      <p:sp>
        <p:nvSpPr>
          <p:cNvPr id="1064" name="Google Shape;1064;p188"/>
          <p:cNvSpPr txBox="1"/>
          <p:nvPr/>
        </p:nvSpPr>
        <p:spPr>
          <a:xfrm>
            <a:off x="553950" y="2608650"/>
            <a:ext cx="3855600" cy="1218900"/>
          </a:xfrm>
          <a:prstGeom prst="rect">
            <a:avLst/>
          </a:prstGeom>
          <a:noFill/>
          <a:ln>
            <a:noFill/>
          </a:ln>
        </p:spPr>
        <p:txBody>
          <a:bodyPr anchorCtr="0" anchor="t" bIns="91425" lIns="91425" spcFirstLastPara="1" rIns="91425" wrap="square" tIns="91425">
            <a:spAutoFit/>
          </a:bodyPr>
          <a:lstStyle/>
          <a:p>
            <a:pPr indent="0" lvl="0" marL="0" rtl="0" algn="l">
              <a:lnSpc>
                <a:spcPct val="110000"/>
              </a:lnSpc>
              <a:spcBef>
                <a:spcPts val="0"/>
              </a:spcBef>
              <a:spcAft>
                <a:spcPts val="0"/>
              </a:spcAft>
              <a:buNone/>
            </a:pPr>
            <a:r>
              <a:rPr b="1" lang="en" sz="2100">
                <a:solidFill>
                  <a:schemeClr val="accent2"/>
                </a:solidFill>
                <a:latin typeface="Proxima Nova"/>
                <a:ea typeface="Proxima Nova"/>
                <a:cs typeface="Proxima Nova"/>
                <a:sym typeface="Proxima Nova"/>
              </a:rPr>
              <a:t>How do we prepare our sellers to address, reframe, or redirect an objection?</a:t>
            </a:r>
            <a:endParaRPr b="1" sz="2100">
              <a:solidFill>
                <a:schemeClr val="accent2"/>
              </a:solidFill>
              <a:latin typeface="Proxima Nova"/>
              <a:ea typeface="Proxima Nova"/>
              <a:cs typeface="Proxima Nova"/>
              <a:sym typeface="Proxima Nova"/>
            </a:endParaRPr>
          </a:p>
        </p:txBody>
      </p:sp>
      <p:sp>
        <p:nvSpPr>
          <p:cNvPr id="1065" name="Google Shape;1065;p188"/>
          <p:cNvSpPr txBox="1"/>
          <p:nvPr/>
        </p:nvSpPr>
        <p:spPr>
          <a:xfrm>
            <a:off x="4757075" y="2571750"/>
            <a:ext cx="3879900" cy="1218900"/>
          </a:xfrm>
          <a:prstGeom prst="rect">
            <a:avLst/>
          </a:prstGeom>
          <a:noFill/>
          <a:ln>
            <a:noFill/>
          </a:ln>
        </p:spPr>
        <p:txBody>
          <a:bodyPr anchorCtr="0" anchor="t" bIns="91425" lIns="91425" spcFirstLastPara="1" rIns="91425" wrap="square" tIns="91425">
            <a:spAutoFit/>
          </a:bodyPr>
          <a:lstStyle/>
          <a:p>
            <a:pPr indent="0" lvl="0" marL="0" rtl="0" algn="l">
              <a:lnSpc>
                <a:spcPct val="110000"/>
              </a:lnSpc>
              <a:spcBef>
                <a:spcPts val="0"/>
              </a:spcBef>
              <a:spcAft>
                <a:spcPts val="0"/>
              </a:spcAft>
              <a:buNone/>
            </a:pPr>
            <a:r>
              <a:rPr b="1" lang="en" sz="2100">
                <a:solidFill>
                  <a:schemeClr val="accent2"/>
                </a:solidFill>
                <a:latin typeface="Proxima Nova"/>
                <a:ea typeface="Proxima Nova"/>
                <a:cs typeface="Proxima Nova"/>
                <a:sym typeface="Proxima Nova"/>
              </a:rPr>
              <a:t>How do we weave our competitive advantages into the conversation?</a:t>
            </a:r>
            <a:endParaRPr b="1" sz="2100">
              <a:solidFill>
                <a:schemeClr val="accent2"/>
              </a:solidFill>
              <a:latin typeface="Proxima Nova"/>
              <a:ea typeface="Proxima Nova"/>
              <a:cs typeface="Proxima Nova"/>
              <a:sym typeface="Proxima Nov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9" name="Shape 1069"/>
        <p:cNvGrpSpPr/>
        <p:nvPr/>
      </p:nvGrpSpPr>
      <p:grpSpPr>
        <a:xfrm>
          <a:off x="0" y="0"/>
          <a:ext cx="0" cy="0"/>
          <a:chOff x="0" y="0"/>
          <a:chExt cx="0" cy="0"/>
        </a:xfrm>
      </p:grpSpPr>
      <p:sp>
        <p:nvSpPr>
          <p:cNvPr id="1070" name="Google Shape;1070;p189"/>
          <p:cNvSpPr/>
          <p:nvPr/>
        </p:nvSpPr>
        <p:spPr>
          <a:xfrm>
            <a:off x="7650" y="0"/>
            <a:ext cx="3570000" cy="51435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189"/>
          <p:cNvSpPr txBox="1"/>
          <p:nvPr>
            <p:ph idx="4294967295" type="title"/>
          </p:nvPr>
        </p:nvSpPr>
        <p:spPr>
          <a:xfrm>
            <a:off x="149550" y="2042400"/>
            <a:ext cx="3286200" cy="1058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660">
                <a:solidFill>
                  <a:schemeClr val="lt1"/>
                </a:solidFill>
              </a:rPr>
              <a:t>Key considerations</a:t>
            </a:r>
            <a:endParaRPr sz="2660">
              <a:solidFill>
                <a:schemeClr val="lt1"/>
              </a:solidFill>
            </a:endParaRPr>
          </a:p>
        </p:txBody>
      </p:sp>
      <p:graphicFrame>
        <p:nvGraphicFramePr>
          <p:cNvPr id="1072" name="Google Shape;1072;p189"/>
          <p:cNvGraphicFramePr/>
          <p:nvPr/>
        </p:nvGraphicFramePr>
        <p:xfrm>
          <a:off x="3963000" y="950250"/>
          <a:ext cx="3000000" cy="3000000"/>
        </p:xfrm>
        <a:graphic>
          <a:graphicData uri="http://schemas.openxmlformats.org/drawingml/2006/table">
            <a:tbl>
              <a:tblPr>
                <a:noFill/>
                <a:tableStyleId>{C3FFFD0F-3B89-4BBE-85F9-43387739F233}</a:tableStyleId>
              </a:tblPr>
              <a:tblGrid>
                <a:gridCol w="2351875"/>
                <a:gridCol w="2829125"/>
              </a:tblGrid>
              <a:tr h="1627725">
                <a:tc>
                  <a:txBody>
                    <a:bodyPr/>
                    <a:lstStyle/>
                    <a:p>
                      <a:pPr indent="0" lvl="0" marL="0" rtl="0" algn="l">
                        <a:spcBef>
                          <a:spcPts val="0"/>
                        </a:spcBef>
                        <a:spcAft>
                          <a:spcPts val="0"/>
                        </a:spcAft>
                        <a:buNone/>
                      </a:pPr>
                      <a:r>
                        <a:rPr b="1" lang="en" sz="3200">
                          <a:solidFill>
                            <a:schemeClr val="dk1"/>
                          </a:solidFill>
                          <a:latin typeface="Proxima Nova"/>
                          <a:ea typeface="Proxima Nova"/>
                          <a:cs typeface="Proxima Nova"/>
                          <a:sym typeface="Proxima Nova"/>
                        </a:rPr>
                        <a:t>1. Framing</a:t>
                      </a:r>
                      <a:endParaRPr sz="1000">
                        <a:solidFill>
                          <a:schemeClr val="dk1"/>
                        </a:solidFill>
                        <a:latin typeface="Proxima Nova"/>
                        <a:ea typeface="Proxima Nova"/>
                        <a:cs typeface="Proxima Nova"/>
                        <a:sym typeface="Proxima Nova"/>
                      </a:endParaRPr>
                    </a:p>
                  </a:txBody>
                  <a:tcPr marT="63500" marB="63500" marR="63500" marL="63500" anchor="ctr">
                    <a:lnL cap="flat" cmpd="sng" w="12700">
                      <a:solidFill>
                        <a:srgbClr val="000000">
                          <a:alpha val="0"/>
                        </a:srgbClr>
                      </a:solidFill>
                      <a:prstDash val="solid"/>
                      <a:round/>
                      <a:headEnd len="sm" w="sm" type="none"/>
                      <a:tailEnd len="sm" w="sm" type="none"/>
                    </a:lnL>
                    <a:lnR cap="flat" cmpd="sng" w="12700">
                      <a:solidFill>
                        <a:srgbClr val="000000">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300">
                          <a:solidFill>
                            <a:schemeClr val="dk1"/>
                          </a:solidFill>
                          <a:highlight>
                            <a:schemeClr val="accent2"/>
                          </a:highlight>
                          <a:latin typeface="Proxima Nova"/>
                          <a:ea typeface="Proxima Nova"/>
                          <a:cs typeface="Proxima Nova"/>
                          <a:sym typeface="Proxima Nova"/>
                        </a:rPr>
                        <a:t>You relative to the competition</a:t>
                      </a:r>
                      <a:endParaRPr b="1" sz="1300">
                        <a:solidFill>
                          <a:schemeClr val="dk1"/>
                        </a:solidFill>
                        <a:highlight>
                          <a:schemeClr val="accent2"/>
                        </a:highlight>
                        <a:latin typeface="Proxima Nova"/>
                        <a:ea typeface="Proxima Nova"/>
                        <a:cs typeface="Proxima Nova"/>
                        <a:sym typeface="Proxima Nova"/>
                      </a:endParaRPr>
                    </a:p>
                  </a:txBody>
                  <a:tcPr marT="63500" marB="63500" marR="63500" marL="63500" anchor="ctr">
                    <a:lnL cap="flat" cmpd="sng" w="12700">
                      <a:solidFill>
                        <a:srgbClr val="000000">
                          <a:alpha val="0"/>
                        </a:srgbClr>
                      </a:solidFill>
                      <a:prstDash val="solid"/>
                      <a:round/>
                      <a:headEnd len="sm" w="sm" type="none"/>
                      <a:tailEnd len="sm" w="sm" type="none"/>
                    </a:lnL>
                    <a:lnR cap="flat" cmpd="sng" w="12700">
                      <a:solidFill>
                        <a:srgbClr val="000000">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r>
              <a:tr h="1870750">
                <a:tc>
                  <a:txBody>
                    <a:bodyPr/>
                    <a:lstStyle/>
                    <a:p>
                      <a:pPr indent="0" lvl="0" marL="0" rtl="0" algn="l">
                        <a:spcBef>
                          <a:spcPts val="0"/>
                        </a:spcBef>
                        <a:spcAft>
                          <a:spcPts val="0"/>
                        </a:spcAft>
                        <a:buNone/>
                      </a:pPr>
                      <a:r>
                        <a:rPr b="1" lang="en" sz="3200">
                          <a:solidFill>
                            <a:schemeClr val="dk1"/>
                          </a:solidFill>
                          <a:latin typeface="Proxima Nova"/>
                          <a:ea typeface="Proxima Nova"/>
                          <a:cs typeface="Proxima Nova"/>
                          <a:sym typeface="Proxima Nova"/>
                        </a:rPr>
                        <a:t>2. Structure</a:t>
                      </a:r>
                      <a:endParaRPr sz="1000">
                        <a:solidFill>
                          <a:schemeClr val="dk1"/>
                        </a:solidFill>
                        <a:latin typeface="Proxima Nova"/>
                        <a:ea typeface="Proxima Nova"/>
                        <a:cs typeface="Proxima Nova"/>
                        <a:sym typeface="Proxima Nova"/>
                      </a:endParaRPr>
                    </a:p>
                  </a:txBody>
                  <a:tcPr marT="63500" marB="63500" marR="63500" marL="63500" anchor="ctr">
                    <a:lnL cap="flat" cmpd="sng" w="12700">
                      <a:solidFill>
                        <a:srgbClr val="000000">
                          <a:alpha val="0"/>
                        </a:srgbClr>
                      </a:solidFill>
                      <a:prstDash val="solid"/>
                      <a:round/>
                      <a:headEnd len="sm" w="sm" type="none"/>
                      <a:tailEnd len="sm" w="sm" type="none"/>
                    </a:lnL>
                    <a:lnR cap="flat" cmpd="sng" w="12700">
                      <a:solidFill>
                        <a:srgbClr val="000000">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c>
                  <a:txBody>
                    <a:bodyPr/>
                    <a:lstStyle/>
                    <a:p>
                      <a:pPr indent="0" lvl="0" marL="0" rtl="0" algn="ctr">
                        <a:spcBef>
                          <a:spcPts val="0"/>
                        </a:spcBef>
                        <a:spcAft>
                          <a:spcPts val="0"/>
                        </a:spcAft>
                        <a:buNone/>
                      </a:pPr>
                      <a:r>
                        <a:rPr b="1" lang="en" sz="1300">
                          <a:solidFill>
                            <a:schemeClr val="dk1"/>
                          </a:solidFill>
                          <a:highlight>
                            <a:schemeClr val="accent2"/>
                          </a:highlight>
                          <a:latin typeface="Proxima Nova"/>
                          <a:ea typeface="Proxima Nova"/>
                          <a:cs typeface="Proxima Nova"/>
                          <a:sym typeface="Proxima Nova"/>
                        </a:rPr>
                        <a:t>Know-Say-Show Framework</a:t>
                      </a:r>
                      <a:endParaRPr sz="1300">
                        <a:solidFill>
                          <a:schemeClr val="dk1"/>
                        </a:solidFill>
                        <a:latin typeface="Proxima Nova"/>
                        <a:ea typeface="Proxima Nova"/>
                        <a:cs typeface="Proxima Nova"/>
                        <a:sym typeface="Proxima Nova"/>
                      </a:endParaRPr>
                    </a:p>
                  </a:txBody>
                  <a:tcPr marT="63500" marB="63500" marR="63500" marL="63500" anchor="ctr">
                    <a:lnL cap="flat" cmpd="sng" w="12700">
                      <a:solidFill>
                        <a:srgbClr val="000000">
                          <a:alpha val="0"/>
                        </a:srgbClr>
                      </a:solidFill>
                      <a:prstDash val="solid"/>
                      <a:round/>
                      <a:headEnd len="sm" w="sm" type="none"/>
                      <a:tailEnd len="sm" w="sm" type="none"/>
                    </a:lnL>
                    <a:lnR cap="flat" cmpd="sng" w="12700">
                      <a:solidFill>
                        <a:srgbClr val="000000">
                          <a:alpha val="0"/>
                        </a:srgbClr>
                      </a:solidFill>
                      <a:prstDash val="solid"/>
                      <a:round/>
                      <a:headEnd len="sm" w="sm" type="none"/>
                      <a:tailEnd len="sm" w="sm" type="none"/>
                    </a:lnR>
                    <a:lnT cap="flat" cmpd="sng" w="12700">
                      <a:solidFill>
                        <a:srgbClr val="000000">
                          <a:alpha val="0"/>
                        </a:srgbClr>
                      </a:solidFill>
                      <a:prstDash val="solid"/>
                      <a:round/>
                      <a:headEnd len="sm" w="sm" type="none"/>
                      <a:tailEnd len="sm" w="sm" type="none"/>
                    </a:lnT>
                    <a:lnB cap="flat" cmpd="sng" w="12700">
                      <a:solidFill>
                        <a:srgbClr val="000000">
                          <a:alpha val="0"/>
                        </a:srgbClr>
                      </a:solidFill>
                      <a:prstDash val="solid"/>
                      <a:round/>
                      <a:headEnd len="sm" w="sm" type="none"/>
                      <a:tailEnd len="sm" w="sm" type="none"/>
                    </a:lnB>
                  </a:tcPr>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6" name="Shape 1076"/>
        <p:cNvGrpSpPr/>
        <p:nvPr/>
      </p:nvGrpSpPr>
      <p:grpSpPr>
        <a:xfrm>
          <a:off x="0" y="0"/>
          <a:ext cx="0" cy="0"/>
          <a:chOff x="0" y="0"/>
          <a:chExt cx="0" cy="0"/>
        </a:xfrm>
      </p:grpSpPr>
      <p:sp>
        <p:nvSpPr>
          <p:cNvPr id="1077" name="Google Shape;1077;p190"/>
          <p:cNvSpPr/>
          <p:nvPr/>
        </p:nvSpPr>
        <p:spPr>
          <a:xfrm>
            <a:off x="5232624" y="3032533"/>
            <a:ext cx="2541910" cy="950456"/>
          </a:xfrm>
          <a:custGeom>
            <a:rect b="b" l="l" r="r" t="t"/>
            <a:pathLst>
              <a:path extrusionOk="0" h="43529" w="126826">
                <a:moveTo>
                  <a:pt x="0" y="20002"/>
                </a:moveTo>
                <a:lnTo>
                  <a:pt x="63389" y="43529"/>
                </a:lnTo>
                <a:lnTo>
                  <a:pt x="126826" y="19907"/>
                </a:lnTo>
                <a:lnTo>
                  <a:pt x="63580" y="0"/>
                </a:lnTo>
                <a:close/>
              </a:path>
            </a:pathLst>
          </a:custGeom>
          <a:solidFill>
            <a:srgbClr val="D9D9D9"/>
          </a:solidFill>
          <a:ln>
            <a:noFill/>
          </a:ln>
        </p:spPr>
      </p:sp>
      <p:sp>
        <p:nvSpPr>
          <p:cNvPr id="1078" name="Google Shape;1078;p190"/>
          <p:cNvSpPr/>
          <p:nvPr/>
        </p:nvSpPr>
        <p:spPr>
          <a:xfrm>
            <a:off x="4746307" y="3468052"/>
            <a:ext cx="1758228" cy="1384350"/>
          </a:xfrm>
          <a:custGeom>
            <a:rect b="b" l="l" r="r" t="t"/>
            <a:pathLst>
              <a:path extrusionOk="0" h="63817" w="87725">
                <a:moveTo>
                  <a:pt x="24288" y="0"/>
                </a:moveTo>
                <a:lnTo>
                  <a:pt x="0" y="29908"/>
                </a:lnTo>
                <a:lnTo>
                  <a:pt x="87725" y="63817"/>
                </a:lnTo>
                <a:lnTo>
                  <a:pt x="87725" y="42291"/>
                </a:lnTo>
                <a:lnTo>
                  <a:pt x="87725" y="23526"/>
                </a:lnTo>
                <a:close/>
              </a:path>
            </a:pathLst>
          </a:custGeom>
          <a:solidFill>
            <a:srgbClr val="51C39A"/>
          </a:solidFill>
          <a:ln>
            <a:noFill/>
          </a:ln>
        </p:spPr>
      </p:sp>
      <p:sp>
        <p:nvSpPr>
          <p:cNvPr id="1079" name="Google Shape;1079;p190"/>
          <p:cNvSpPr/>
          <p:nvPr/>
        </p:nvSpPr>
        <p:spPr>
          <a:xfrm flipH="1">
            <a:off x="6502890" y="3468368"/>
            <a:ext cx="1758228" cy="1384350"/>
          </a:xfrm>
          <a:custGeom>
            <a:rect b="b" l="l" r="r" t="t"/>
            <a:pathLst>
              <a:path extrusionOk="0" h="63817" w="87725">
                <a:moveTo>
                  <a:pt x="24288" y="0"/>
                </a:moveTo>
                <a:lnTo>
                  <a:pt x="0" y="29908"/>
                </a:lnTo>
                <a:lnTo>
                  <a:pt x="87725" y="63817"/>
                </a:lnTo>
                <a:lnTo>
                  <a:pt x="87725" y="42291"/>
                </a:lnTo>
                <a:lnTo>
                  <a:pt x="87725" y="23526"/>
                </a:lnTo>
                <a:close/>
              </a:path>
            </a:pathLst>
          </a:custGeom>
          <a:solidFill>
            <a:schemeClr val="lt2"/>
          </a:solidFill>
          <a:ln>
            <a:noFill/>
          </a:ln>
        </p:spPr>
      </p:sp>
      <p:sp>
        <p:nvSpPr>
          <p:cNvPr id="1080" name="Google Shape;1080;p190"/>
          <p:cNvSpPr txBox="1"/>
          <p:nvPr/>
        </p:nvSpPr>
        <p:spPr>
          <a:xfrm>
            <a:off x="2156725" y="2685625"/>
            <a:ext cx="1932600" cy="83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chemeClr val="dk2"/>
                </a:solidFill>
                <a:highlight>
                  <a:schemeClr val="accent2"/>
                </a:highlight>
                <a:latin typeface="Proxima Nova"/>
                <a:ea typeface="Proxima Nova"/>
                <a:cs typeface="Proxima Nova"/>
                <a:sym typeface="Proxima Nova"/>
              </a:rPr>
              <a:t> SAY</a:t>
            </a:r>
            <a:r>
              <a:rPr b="1" lang="en" sz="2000">
                <a:solidFill>
                  <a:schemeClr val="accent2"/>
                </a:solidFill>
                <a:highlight>
                  <a:schemeClr val="accent2"/>
                </a:highlight>
                <a:latin typeface="Proxima Nova"/>
                <a:ea typeface="Proxima Nova"/>
                <a:cs typeface="Proxima Nova"/>
                <a:sym typeface="Proxima Nova"/>
              </a:rPr>
              <a:t>.</a:t>
            </a:r>
            <a:endParaRPr b="1" sz="2000">
              <a:solidFill>
                <a:schemeClr val="accent2"/>
              </a:solidFill>
              <a:latin typeface="Proxima Nova"/>
              <a:ea typeface="Proxima Nova"/>
              <a:cs typeface="Proxima Nova"/>
              <a:sym typeface="Proxima Nova"/>
            </a:endParaRPr>
          </a:p>
          <a:p>
            <a:pPr indent="0" lvl="0" marL="0" rtl="0" algn="l">
              <a:lnSpc>
                <a:spcPct val="115000"/>
              </a:lnSpc>
              <a:spcBef>
                <a:spcPts val="500"/>
              </a:spcBef>
              <a:spcAft>
                <a:spcPts val="0"/>
              </a:spcAft>
              <a:buNone/>
            </a:pPr>
            <a:r>
              <a:rPr lang="en" sz="900">
                <a:solidFill>
                  <a:srgbClr val="999999"/>
                </a:solidFill>
                <a:latin typeface="Proxima Nova"/>
                <a:ea typeface="Proxima Nova"/>
                <a:cs typeface="Proxima Nova"/>
                <a:sym typeface="Proxima Nova"/>
              </a:rPr>
              <a:t>An explicit talk track that sellers can recite to the prospect</a:t>
            </a:r>
            <a:endParaRPr sz="900">
              <a:solidFill>
                <a:srgbClr val="999999"/>
              </a:solidFill>
              <a:latin typeface="Proxima Nova"/>
              <a:ea typeface="Proxima Nova"/>
              <a:cs typeface="Proxima Nova"/>
              <a:sym typeface="Proxima Nova"/>
            </a:endParaRPr>
          </a:p>
        </p:txBody>
      </p:sp>
      <p:sp>
        <p:nvSpPr>
          <p:cNvPr id="1081" name="Google Shape;1081;p190"/>
          <p:cNvSpPr txBox="1"/>
          <p:nvPr/>
        </p:nvSpPr>
        <p:spPr>
          <a:xfrm>
            <a:off x="2653668" y="1301125"/>
            <a:ext cx="1982100" cy="138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chemeClr val="dk2"/>
                </a:solidFill>
                <a:highlight>
                  <a:srgbClr val="DBB7FF"/>
                </a:highlight>
                <a:latin typeface="Proxima Nova"/>
                <a:ea typeface="Proxima Nova"/>
                <a:cs typeface="Proxima Nova"/>
                <a:sym typeface="Proxima Nova"/>
              </a:rPr>
              <a:t> SHOW</a:t>
            </a:r>
            <a:r>
              <a:rPr b="1" lang="en" sz="2000">
                <a:solidFill>
                  <a:srgbClr val="DBB7FF"/>
                </a:solidFill>
                <a:highlight>
                  <a:srgbClr val="DBB7FF"/>
                </a:highlight>
                <a:latin typeface="Proxima Nova"/>
                <a:ea typeface="Proxima Nova"/>
                <a:cs typeface="Proxima Nova"/>
                <a:sym typeface="Proxima Nova"/>
              </a:rPr>
              <a:t>.</a:t>
            </a:r>
            <a:endParaRPr b="1" sz="2000">
              <a:solidFill>
                <a:srgbClr val="DBB7FF"/>
              </a:solidFill>
              <a:highlight>
                <a:srgbClr val="DBB7FF"/>
              </a:highlight>
              <a:latin typeface="Proxima Nova"/>
              <a:ea typeface="Proxima Nova"/>
              <a:cs typeface="Proxima Nova"/>
              <a:sym typeface="Proxima Nova"/>
            </a:endParaRPr>
          </a:p>
          <a:p>
            <a:pPr indent="0" lvl="0" marL="0" rtl="0" algn="l">
              <a:lnSpc>
                <a:spcPct val="115000"/>
              </a:lnSpc>
              <a:spcBef>
                <a:spcPts val="500"/>
              </a:spcBef>
              <a:spcAft>
                <a:spcPts val="0"/>
              </a:spcAft>
              <a:buNone/>
            </a:pPr>
            <a:r>
              <a:rPr lang="en" sz="900">
                <a:solidFill>
                  <a:srgbClr val="999999"/>
                </a:solidFill>
                <a:latin typeface="Proxima Nova"/>
                <a:ea typeface="Proxima Nova"/>
                <a:cs typeface="Proxima Nova"/>
                <a:sym typeface="Proxima Nova"/>
              </a:rPr>
              <a:t>A visual piece of customer-facing material to reinforce the competitive insight</a:t>
            </a:r>
            <a:endParaRPr sz="900">
              <a:solidFill>
                <a:srgbClr val="999999"/>
              </a:solidFill>
              <a:latin typeface="Proxima Nova"/>
              <a:ea typeface="Proxima Nova"/>
              <a:cs typeface="Proxima Nova"/>
              <a:sym typeface="Proxima Nova"/>
            </a:endParaRPr>
          </a:p>
        </p:txBody>
      </p:sp>
      <p:sp>
        <p:nvSpPr>
          <p:cNvPr id="1082" name="Google Shape;1082;p190"/>
          <p:cNvSpPr/>
          <p:nvPr/>
        </p:nvSpPr>
        <p:spPr>
          <a:xfrm>
            <a:off x="5724237" y="2448399"/>
            <a:ext cx="1565850" cy="585863"/>
          </a:xfrm>
          <a:custGeom>
            <a:rect b="b" l="l" r="r" t="t"/>
            <a:pathLst>
              <a:path extrusionOk="0" h="8150" w="24053">
                <a:moveTo>
                  <a:pt x="0" y="3827"/>
                </a:moveTo>
                <a:lnTo>
                  <a:pt x="11976" y="8150"/>
                </a:lnTo>
                <a:lnTo>
                  <a:pt x="24053" y="3827"/>
                </a:lnTo>
                <a:lnTo>
                  <a:pt x="12126" y="0"/>
                </a:lnTo>
                <a:close/>
              </a:path>
            </a:pathLst>
          </a:custGeom>
          <a:solidFill>
            <a:srgbClr val="D9D9D9"/>
          </a:solidFill>
          <a:ln>
            <a:noFill/>
          </a:ln>
        </p:spPr>
      </p:sp>
      <p:sp>
        <p:nvSpPr>
          <p:cNvPr id="1083" name="Google Shape;1083;p190"/>
          <p:cNvSpPr/>
          <p:nvPr/>
        </p:nvSpPr>
        <p:spPr>
          <a:xfrm>
            <a:off x="5318292" y="2722912"/>
            <a:ext cx="1189300" cy="1015326"/>
          </a:xfrm>
          <a:custGeom>
            <a:rect b="b" l="l" r="r" t="t"/>
            <a:pathLst>
              <a:path extrusionOk="0" h="14114" w="18238">
                <a:moveTo>
                  <a:pt x="6262" y="0"/>
                </a:moveTo>
                <a:lnTo>
                  <a:pt x="18238" y="4324"/>
                </a:lnTo>
                <a:lnTo>
                  <a:pt x="18238" y="14114"/>
                </a:lnTo>
                <a:lnTo>
                  <a:pt x="0" y="7554"/>
                </a:lnTo>
                <a:close/>
              </a:path>
            </a:pathLst>
          </a:custGeom>
          <a:solidFill>
            <a:schemeClr val="accent2"/>
          </a:solidFill>
          <a:ln>
            <a:noFill/>
          </a:ln>
        </p:spPr>
      </p:sp>
      <p:sp>
        <p:nvSpPr>
          <p:cNvPr id="1084" name="Google Shape;1084;p190"/>
          <p:cNvSpPr/>
          <p:nvPr/>
        </p:nvSpPr>
        <p:spPr>
          <a:xfrm flipH="1">
            <a:off x="6504402" y="2722912"/>
            <a:ext cx="1189300" cy="1015326"/>
          </a:xfrm>
          <a:custGeom>
            <a:rect b="b" l="l" r="r" t="t"/>
            <a:pathLst>
              <a:path extrusionOk="0" h="14114" w="18238">
                <a:moveTo>
                  <a:pt x="6262" y="0"/>
                </a:moveTo>
                <a:lnTo>
                  <a:pt x="18238" y="4324"/>
                </a:lnTo>
                <a:lnTo>
                  <a:pt x="18238" y="14114"/>
                </a:lnTo>
                <a:lnTo>
                  <a:pt x="0" y="7554"/>
                </a:lnTo>
                <a:close/>
              </a:path>
            </a:pathLst>
          </a:custGeom>
          <a:solidFill>
            <a:srgbClr val="FFEC90"/>
          </a:solidFill>
          <a:ln>
            <a:noFill/>
          </a:ln>
        </p:spPr>
      </p:sp>
      <p:sp>
        <p:nvSpPr>
          <p:cNvPr id="1085" name="Google Shape;1085;p190"/>
          <p:cNvSpPr/>
          <p:nvPr/>
        </p:nvSpPr>
        <p:spPr>
          <a:xfrm>
            <a:off x="5814099" y="1600400"/>
            <a:ext cx="693508" cy="1201140"/>
          </a:xfrm>
          <a:custGeom>
            <a:rect b="b" l="l" r="r" t="t"/>
            <a:pathLst>
              <a:path extrusionOk="0" h="16697" w="10635">
                <a:moveTo>
                  <a:pt x="10635" y="0"/>
                </a:moveTo>
                <a:lnTo>
                  <a:pt x="0" y="12722"/>
                </a:lnTo>
                <a:lnTo>
                  <a:pt x="10635" y="16697"/>
                </a:lnTo>
                <a:close/>
              </a:path>
            </a:pathLst>
          </a:custGeom>
          <a:solidFill>
            <a:srgbClr val="A552F8"/>
          </a:solidFill>
          <a:ln>
            <a:noFill/>
          </a:ln>
        </p:spPr>
      </p:sp>
      <p:sp>
        <p:nvSpPr>
          <p:cNvPr id="1086" name="Google Shape;1086;p190"/>
          <p:cNvSpPr/>
          <p:nvPr/>
        </p:nvSpPr>
        <p:spPr>
          <a:xfrm flipH="1">
            <a:off x="6504388" y="1600400"/>
            <a:ext cx="693508" cy="1201140"/>
          </a:xfrm>
          <a:custGeom>
            <a:rect b="b" l="l" r="r" t="t"/>
            <a:pathLst>
              <a:path extrusionOk="0" h="16697" w="10635">
                <a:moveTo>
                  <a:pt x="10635" y="0"/>
                </a:moveTo>
                <a:lnTo>
                  <a:pt x="0" y="12722"/>
                </a:lnTo>
                <a:lnTo>
                  <a:pt x="10635" y="16697"/>
                </a:lnTo>
                <a:close/>
              </a:path>
            </a:pathLst>
          </a:custGeom>
          <a:solidFill>
            <a:srgbClr val="CC99FF"/>
          </a:solidFill>
          <a:ln>
            <a:noFill/>
          </a:ln>
        </p:spPr>
      </p:sp>
      <p:sp>
        <p:nvSpPr>
          <p:cNvPr id="1087" name="Google Shape;1087;p190"/>
          <p:cNvSpPr txBox="1"/>
          <p:nvPr/>
        </p:nvSpPr>
        <p:spPr>
          <a:xfrm>
            <a:off x="1661013" y="3631950"/>
            <a:ext cx="2096700" cy="138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chemeClr val="dk2"/>
                </a:solidFill>
                <a:highlight>
                  <a:schemeClr val="lt2"/>
                </a:highlight>
                <a:latin typeface="Proxima Nova"/>
                <a:ea typeface="Proxima Nova"/>
                <a:cs typeface="Proxima Nova"/>
                <a:sym typeface="Proxima Nova"/>
              </a:rPr>
              <a:t> KNOW</a:t>
            </a:r>
            <a:r>
              <a:rPr b="1" lang="en" sz="2000">
                <a:solidFill>
                  <a:schemeClr val="lt2"/>
                </a:solidFill>
                <a:highlight>
                  <a:schemeClr val="lt2"/>
                </a:highlight>
                <a:latin typeface="Proxima Nova"/>
                <a:ea typeface="Proxima Nova"/>
                <a:cs typeface="Proxima Nova"/>
                <a:sym typeface="Proxima Nova"/>
              </a:rPr>
              <a:t>.</a:t>
            </a:r>
            <a:endParaRPr b="1" sz="2000">
              <a:solidFill>
                <a:schemeClr val="lt2"/>
              </a:solidFill>
              <a:highlight>
                <a:schemeClr val="lt2"/>
              </a:highlight>
              <a:latin typeface="Proxima Nova"/>
              <a:ea typeface="Proxima Nova"/>
              <a:cs typeface="Proxima Nova"/>
              <a:sym typeface="Proxima Nova"/>
            </a:endParaRPr>
          </a:p>
          <a:p>
            <a:pPr indent="0" lvl="0" marL="0" rtl="0" algn="l">
              <a:lnSpc>
                <a:spcPct val="115000"/>
              </a:lnSpc>
              <a:spcBef>
                <a:spcPts val="500"/>
              </a:spcBef>
              <a:spcAft>
                <a:spcPts val="500"/>
              </a:spcAft>
              <a:buNone/>
            </a:pPr>
            <a:r>
              <a:rPr lang="en" sz="900">
                <a:solidFill>
                  <a:srgbClr val="999999"/>
                </a:solidFill>
                <a:latin typeface="Proxima Nova"/>
                <a:ea typeface="Proxima Nova"/>
                <a:cs typeface="Proxima Nova"/>
                <a:sym typeface="Proxima Nova"/>
              </a:rPr>
              <a:t>The background context your reps need in order to effectively communicate a competitive insight</a:t>
            </a:r>
            <a:endParaRPr sz="900">
              <a:solidFill>
                <a:srgbClr val="999999"/>
              </a:solidFill>
              <a:latin typeface="Proxima Nova"/>
              <a:ea typeface="Proxima Nova"/>
              <a:cs typeface="Proxima Nova"/>
              <a:sym typeface="Proxima Nova"/>
            </a:endParaRPr>
          </a:p>
        </p:txBody>
      </p:sp>
      <p:pic>
        <p:nvPicPr>
          <p:cNvPr id="1088" name="Google Shape;1088;p190"/>
          <p:cNvPicPr preferRelativeResize="0"/>
          <p:nvPr/>
        </p:nvPicPr>
        <p:blipFill>
          <a:blip r:embed="rId3">
            <a:alphaModFix/>
          </a:blip>
          <a:stretch>
            <a:fillRect/>
          </a:stretch>
        </p:blipFill>
        <p:spPr>
          <a:xfrm>
            <a:off x="4800400" y="4173575"/>
            <a:ext cx="422689" cy="312900"/>
          </a:xfrm>
          <a:prstGeom prst="rect">
            <a:avLst/>
          </a:prstGeom>
          <a:noFill/>
          <a:ln>
            <a:noFill/>
          </a:ln>
        </p:spPr>
      </p:pic>
      <p:pic>
        <p:nvPicPr>
          <p:cNvPr id="1089" name="Google Shape;1089;p190"/>
          <p:cNvPicPr preferRelativeResize="0"/>
          <p:nvPr/>
        </p:nvPicPr>
        <p:blipFill>
          <a:blip r:embed="rId4">
            <a:alphaModFix/>
          </a:blip>
          <a:stretch>
            <a:fillRect/>
          </a:stretch>
        </p:blipFill>
        <p:spPr>
          <a:xfrm>
            <a:off x="6141550" y="1811750"/>
            <a:ext cx="170100" cy="224978"/>
          </a:xfrm>
          <a:prstGeom prst="rect">
            <a:avLst/>
          </a:prstGeom>
          <a:noFill/>
          <a:ln>
            <a:noFill/>
          </a:ln>
        </p:spPr>
      </p:pic>
      <p:sp>
        <p:nvSpPr>
          <p:cNvPr id="1090" name="Google Shape;1090;p190"/>
          <p:cNvSpPr/>
          <p:nvPr/>
        </p:nvSpPr>
        <p:spPr>
          <a:xfrm>
            <a:off x="1825788" y="146200"/>
            <a:ext cx="5803800" cy="836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900">
                <a:solidFill>
                  <a:schemeClr val="dk2"/>
                </a:solidFill>
                <a:latin typeface="Proxima Nova Extrabold"/>
                <a:ea typeface="Proxima Nova Extrabold"/>
                <a:cs typeface="Proxima Nova Extrabold"/>
                <a:sym typeface="Proxima Nova Extrabold"/>
              </a:rPr>
              <a:t>Know-Say-Show Framework</a:t>
            </a:r>
            <a:endParaRPr sz="2900">
              <a:solidFill>
                <a:schemeClr val="dk2"/>
              </a:solidFill>
              <a:latin typeface="Proxima Nova Extrabold"/>
              <a:ea typeface="Proxima Nova Extrabold"/>
              <a:cs typeface="Proxima Nova Extrabold"/>
              <a:sym typeface="Proxima Nova Extrabold"/>
            </a:endParaRPr>
          </a:p>
        </p:txBody>
      </p:sp>
      <p:cxnSp>
        <p:nvCxnSpPr>
          <p:cNvPr id="1091" name="Google Shape;1091;p190"/>
          <p:cNvCxnSpPr/>
          <p:nvPr/>
        </p:nvCxnSpPr>
        <p:spPr>
          <a:xfrm rot="10800000">
            <a:off x="3739601" y="3946875"/>
            <a:ext cx="1205100" cy="0"/>
          </a:xfrm>
          <a:prstGeom prst="straightConnector1">
            <a:avLst/>
          </a:prstGeom>
          <a:noFill/>
          <a:ln cap="flat" cmpd="sng" w="19050">
            <a:solidFill>
              <a:srgbClr val="8558CA"/>
            </a:solidFill>
            <a:prstDash val="solid"/>
            <a:round/>
            <a:headEnd len="sm" w="sm" type="none"/>
            <a:tailEnd len="sm" w="sm" type="none"/>
          </a:ln>
        </p:spPr>
      </p:cxnSp>
      <p:sp>
        <p:nvSpPr>
          <p:cNvPr id="1092" name="Google Shape;1092;p190"/>
          <p:cNvSpPr/>
          <p:nvPr/>
        </p:nvSpPr>
        <p:spPr>
          <a:xfrm>
            <a:off x="3629100" y="3861813"/>
            <a:ext cx="170100" cy="1701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93" name="Google Shape;1093;p190"/>
          <p:cNvCxnSpPr/>
          <p:nvPr/>
        </p:nvCxnSpPr>
        <p:spPr>
          <a:xfrm rot="10800000">
            <a:off x="4676663" y="1935575"/>
            <a:ext cx="1728000" cy="11400"/>
          </a:xfrm>
          <a:prstGeom prst="straightConnector1">
            <a:avLst/>
          </a:prstGeom>
          <a:noFill/>
          <a:ln cap="flat" cmpd="sng" w="19050">
            <a:solidFill>
              <a:srgbClr val="8558CA"/>
            </a:solidFill>
            <a:prstDash val="solid"/>
            <a:round/>
            <a:headEnd len="sm" w="sm" type="none"/>
            <a:tailEnd len="sm" w="sm" type="none"/>
          </a:ln>
        </p:spPr>
      </p:cxnSp>
      <p:sp>
        <p:nvSpPr>
          <p:cNvPr id="1094" name="Google Shape;1094;p190"/>
          <p:cNvSpPr/>
          <p:nvPr/>
        </p:nvSpPr>
        <p:spPr>
          <a:xfrm>
            <a:off x="4576188" y="1856225"/>
            <a:ext cx="170100" cy="1701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95" name="Google Shape;1095;p190"/>
          <p:cNvCxnSpPr>
            <a:endCxn id="1096" idx="6"/>
          </p:cNvCxnSpPr>
          <p:nvPr/>
        </p:nvCxnSpPr>
        <p:spPr>
          <a:xfrm rot="10800000">
            <a:off x="4156763" y="3188325"/>
            <a:ext cx="1322400" cy="0"/>
          </a:xfrm>
          <a:prstGeom prst="straightConnector1">
            <a:avLst/>
          </a:prstGeom>
          <a:noFill/>
          <a:ln cap="flat" cmpd="sng" w="19050">
            <a:solidFill>
              <a:srgbClr val="8558CA"/>
            </a:solidFill>
            <a:prstDash val="solid"/>
            <a:round/>
            <a:headEnd len="sm" w="sm" type="none"/>
            <a:tailEnd len="sm" w="sm" type="none"/>
          </a:ln>
        </p:spPr>
      </p:cxnSp>
      <p:sp>
        <p:nvSpPr>
          <p:cNvPr id="1096" name="Google Shape;1096;p190"/>
          <p:cNvSpPr/>
          <p:nvPr/>
        </p:nvSpPr>
        <p:spPr>
          <a:xfrm>
            <a:off x="3986663" y="3103275"/>
            <a:ext cx="170100" cy="1701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0" name="Shape 1100"/>
        <p:cNvGrpSpPr/>
        <p:nvPr/>
      </p:nvGrpSpPr>
      <p:grpSpPr>
        <a:xfrm>
          <a:off x="0" y="0"/>
          <a:ext cx="0" cy="0"/>
          <a:chOff x="0" y="0"/>
          <a:chExt cx="0" cy="0"/>
        </a:xfrm>
      </p:grpSpPr>
      <p:sp>
        <p:nvSpPr>
          <p:cNvPr id="1101" name="Google Shape;1101;p191"/>
          <p:cNvSpPr/>
          <p:nvPr/>
        </p:nvSpPr>
        <p:spPr>
          <a:xfrm>
            <a:off x="1761126" y="195250"/>
            <a:ext cx="6113700" cy="836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900">
                <a:solidFill>
                  <a:schemeClr val="dk2"/>
                </a:solidFill>
                <a:latin typeface="Proxima Nova Extrabold"/>
                <a:ea typeface="Proxima Nova Extrabold"/>
                <a:cs typeface="Proxima Nova Extrabold"/>
                <a:sym typeface="Proxima Nova Extrabold"/>
              </a:rPr>
              <a:t>Address, Reframe, Redirect Framework of Objection Handling</a:t>
            </a:r>
            <a:endParaRPr sz="2900">
              <a:solidFill>
                <a:schemeClr val="dk2"/>
              </a:solidFill>
              <a:latin typeface="Proxima Nova Extrabold"/>
              <a:ea typeface="Proxima Nova Extrabold"/>
              <a:cs typeface="Proxima Nova Extrabold"/>
              <a:sym typeface="Proxima Nova Extrabold"/>
            </a:endParaRPr>
          </a:p>
        </p:txBody>
      </p:sp>
      <p:pic>
        <p:nvPicPr>
          <p:cNvPr id="1102" name="Google Shape;1102;p191"/>
          <p:cNvPicPr preferRelativeResize="0"/>
          <p:nvPr/>
        </p:nvPicPr>
        <p:blipFill>
          <a:blip r:embed="rId3">
            <a:alphaModFix/>
          </a:blip>
          <a:stretch>
            <a:fillRect/>
          </a:stretch>
        </p:blipFill>
        <p:spPr>
          <a:xfrm>
            <a:off x="880125" y="1031349"/>
            <a:ext cx="7875681" cy="4024826"/>
          </a:xfrm>
          <a:prstGeom prst="rect">
            <a:avLst/>
          </a:prstGeom>
          <a:noFill/>
          <a:ln>
            <a:noFill/>
          </a:ln>
        </p:spPr>
      </p:pic>
      <p:sp>
        <p:nvSpPr>
          <p:cNvPr id="1103" name="Google Shape;1103;p191"/>
          <p:cNvSpPr txBox="1"/>
          <p:nvPr/>
        </p:nvSpPr>
        <p:spPr>
          <a:xfrm>
            <a:off x="6156300" y="4753485"/>
            <a:ext cx="2987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100" u="sng">
                <a:solidFill>
                  <a:schemeClr val="dk2"/>
                </a:solidFill>
                <a:latin typeface="Proxima Nova"/>
                <a:ea typeface="Proxima Nova"/>
                <a:cs typeface="Proxima Nova"/>
                <a:sym typeface="Proxima Nova"/>
                <a:hlinkClick r:id="rId4">
                  <a:extLst>
                    <a:ext uri="{A12FA001-AC4F-418D-AE19-62706E023703}">
                      <ahyp:hlinkClr val="tx"/>
                    </a:ext>
                  </a:extLst>
                </a:hlinkClick>
              </a:rPr>
              <a:t>Blog: </a:t>
            </a:r>
            <a:r>
              <a:rPr i="1" lang="en" sz="1100" u="sng">
                <a:solidFill>
                  <a:schemeClr val="dk2"/>
                </a:solidFill>
                <a:latin typeface="Proxima Nova"/>
                <a:ea typeface="Proxima Nova"/>
                <a:cs typeface="Proxima Nova"/>
                <a:sym typeface="Proxima Nova"/>
                <a:hlinkClick r:id="rId5">
                  <a:extLst>
                    <a:ext uri="{A12FA001-AC4F-418D-AE19-62706E023703}">
                      <ahyp:hlinkClr val="tx"/>
                    </a:ext>
                  </a:extLst>
                </a:hlinkClick>
              </a:rPr>
              <a:t>The ARR of objection handling in sales</a:t>
            </a:r>
            <a:endParaRPr i="1" sz="1100">
              <a:solidFill>
                <a:schemeClr val="dk2"/>
              </a:solidFill>
              <a:latin typeface="Proxima Nova"/>
              <a:ea typeface="Proxima Nova"/>
              <a:cs typeface="Proxima Nova"/>
              <a:sym typeface="Proxima Nov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07" name="Shape 1107"/>
        <p:cNvGrpSpPr/>
        <p:nvPr/>
      </p:nvGrpSpPr>
      <p:grpSpPr>
        <a:xfrm>
          <a:off x="0" y="0"/>
          <a:ext cx="0" cy="0"/>
          <a:chOff x="0" y="0"/>
          <a:chExt cx="0" cy="0"/>
        </a:xfrm>
      </p:grpSpPr>
      <p:sp>
        <p:nvSpPr>
          <p:cNvPr id="1108" name="Google Shape;1108;p192"/>
          <p:cNvSpPr txBox="1"/>
          <p:nvPr/>
        </p:nvSpPr>
        <p:spPr>
          <a:xfrm>
            <a:off x="1345667" y="1932023"/>
            <a:ext cx="1301100" cy="461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r">
              <a:spcBef>
                <a:spcPts val="0"/>
              </a:spcBef>
              <a:spcAft>
                <a:spcPts val="0"/>
              </a:spcAft>
              <a:buNone/>
            </a:pPr>
            <a:r>
              <a:rPr lang="en" sz="1800">
                <a:solidFill>
                  <a:schemeClr val="dk1"/>
                </a:solidFill>
                <a:highlight>
                  <a:schemeClr val="accent2"/>
                </a:highlight>
                <a:latin typeface="Proxima Nova Extrabold"/>
                <a:ea typeface="Proxima Nova Extrabold"/>
                <a:cs typeface="Proxima Nova Extrabold"/>
                <a:sym typeface="Proxima Nova Extrabold"/>
              </a:rPr>
              <a:t>  KNOW </a:t>
            </a:r>
            <a:r>
              <a:rPr lang="en" sz="1800">
                <a:solidFill>
                  <a:schemeClr val="accent2"/>
                </a:solidFill>
                <a:highlight>
                  <a:schemeClr val="accent2"/>
                </a:highlight>
                <a:latin typeface="Proxima Nova Extrabold"/>
                <a:ea typeface="Proxima Nova Extrabold"/>
                <a:cs typeface="Proxima Nova Extrabold"/>
                <a:sym typeface="Proxima Nova Extrabold"/>
              </a:rPr>
              <a:t>.</a:t>
            </a:r>
            <a:endParaRPr b="1">
              <a:solidFill>
                <a:schemeClr val="accent2"/>
              </a:solidFill>
              <a:highlight>
                <a:schemeClr val="accent2"/>
              </a:highlight>
            </a:endParaRPr>
          </a:p>
        </p:txBody>
      </p:sp>
      <p:sp>
        <p:nvSpPr>
          <p:cNvPr id="1109" name="Google Shape;1109;p192"/>
          <p:cNvSpPr txBox="1"/>
          <p:nvPr/>
        </p:nvSpPr>
        <p:spPr>
          <a:xfrm>
            <a:off x="1345667" y="3220053"/>
            <a:ext cx="1301100" cy="461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r">
              <a:spcBef>
                <a:spcPts val="0"/>
              </a:spcBef>
              <a:spcAft>
                <a:spcPts val="0"/>
              </a:spcAft>
              <a:buNone/>
            </a:pPr>
            <a:r>
              <a:rPr lang="en" sz="1800">
                <a:solidFill>
                  <a:schemeClr val="dk1"/>
                </a:solidFill>
                <a:highlight>
                  <a:schemeClr val="accent2"/>
                </a:highlight>
                <a:latin typeface="Proxima Nova Extrabold"/>
                <a:ea typeface="Proxima Nova Extrabold"/>
                <a:cs typeface="Proxima Nova Extrabold"/>
                <a:sym typeface="Proxima Nova Extrabold"/>
              </a:rPr>
              <a:t>  SAY </a:t>
            </a:r>
            <a:r>
              <a:rPr lang="en" sz="1800">
                <a:solidFill>
                  <a:schemeClr val="accent2"/>
                </a:solidFill>
                <a:highlight>
                  <a:schemeClr val="accent2"/>
                </a:highlight>
                <a:latin typeface="Proxima Nova Extrabold"/>
                <a:ea typeface="Proxima Nova Extrabold"/>
                <a:cs typeface="Proxima Nova Extrabold"/>
                <a:sym typeface="Proxima Nova Extrabold"/>
              </a:rPr>
              <a:t>.</a:t>
            </a:r>
            <a:endParaRPr b="1">
              <a:solidFill>
                <a:schemeClr val="accent2"/>
              </a:solidFill>
              <a:highlight>
                <a:schemeClr val="accent2"/>
              </a:highlight>
            </a:endParaRPr>
          </a:p>
        </p:txBody>
      </p:sp>
      <p:sp>
        <p:nvSpPr>
          <p:cNvPr id="1110" name="Google Shape;1110;p192"/>
          <p:cNvSpPr txBox="1"/>
          <p:nvPr/>
        </p:nvSpPr>
        <p:spPr>
          <a:xfrm>
            <a:off x="1345667" y="4296610"/>
            <a:ext cx="1301100" cy="461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r">
              <a:spcBef>
                <a:spcPts val="0"/>
              </a:spcBef>
              <a:spcAft>
                <a:spcPts val="0"/>
              </a:spcAft>
              <a:buNone/>
            </a:pPr>
            <a:r>
              <a:rPr lang="en" sz="1800">
                <a:solidFill>
                  <a:schemeClr val="dk1"/>
                </a:solidFill>
                <a:highlight>
                  <a:schemeClr val="accent2"/>
                </a:highlight>
                <a:latin typeface="Proxima Nova Extrabold"/>
                <a:ea typeface="Proxima Nova Extrabold"/>
                <a:cs typeface="Proxima Nova Extrabold"/>
                <a:sym typeface="Proxima Nova Extrabold"/>
              </a:rPr>
              <a:t>  SHOW </a:t>
            </a:r>
            <a:r>
              <a:rPr lang="en" sz="1800">
                <a:solidFill>
                  <a:schemeClr val="accent2"/>
                </a:solidFill>
                <a:highlight>
                  <a:schemeClr val="accent2"/>
                </a:highlight>
                <a:latin typeface="Proxima Nova Extrabold"/>
                <a:ea typeface="Proxima Nova Extrabold"/>
                <a:cs typeface="Proxima Nova Extrabold"/>
                <a:sym typeface="Proxima Nova Extrabold"/>
              </a:rPr>
              <a:t>.</a:t>
            </a:r>
            <a:endParaRPr b="1">
              <a:solidFill>
                <a:schemeClr val="accent2"/>
              </a:solidFill>
              <a:highlight>
                <a:schemeClr val="accent2"/>
              </a:highlight>
            </a:endParaRPr>
          </a:p>
        </p:txBody>
      </p:sp>
      <p:pic>
        <p:nvPicPr>
          <p:cNvPr id="1111" name="Google Shape;1111;p192"/>
          <p:cNvPicPr preferRelativeResize="0"/>
          <p:nvPr/>
        </p:nvPicPr>
        <p:blipFill rotWithShape="1">
          <a:blip r:embed="rId3">
            <a:alphaModFix/>
          </a:blip>
          <a:srcRect b="59666" l="73070" r="0" t="0"/>
          <a:stretch/>
        </p:blipFill>
        <p:spPr>
          <a:xfrm rot="10800000">
            <a:off x="0" y="4180250"/>
            <a:ext cx="1143352" cy="963251"/>
          </a:xfrm>
          <a:prstGeom prst="rect">
            <a:avLst/>
          </a:prstGeom>
          <a:noFill/>
          <a:ln>
            <a:noFill/>
          </a:ln>
        </p:spPr>
      </p:pic>
      <p:sp>
        <p:nvSpPr>
          <p:cNvPr id="1112" name="Google Shape;1112;p192"/>
          <p:cNvSpPr txBox="1"/>
          <p:nvPr/>
        </p:nvSpPr>
        <p:spPr>
          <a:xfrm>
            <a:off x="1585950" y="159500"/>
            <a:ext cx="59721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u="sng">
                <a:solidFill>
                  <a:schemeClr val="dk2"/>
                </a:solidFill>
                <a:latin typeface="Proxima Nova"/>
                <a:ea typeface="Proxima Nova"/>
                <a:cs typeface="Proxima Nova"/>
                <a:sym typeface="Proxima Nova"/>
              </a:rPr>
              <a:t>Know-Say-Show</a:t>
            </a:r>
            <a:r>
              <a:rPr b="1" lang="en" sz="2400" u="sng">
                <a:solidFill>
                  <a:schemeClr val="dk2"/>
                </a:solidFill>
                <a:latin typeface="Proxima Nova"/>
                <a:ea typeface="Proxima Nova"/>
                <a:cs typeface="Proxima Nova"/>
                <a:sym typeface="Proxima Nova"/>
              </a:rPr>
              <a:t> of </a:t>
            </a:r>
            <a:r>
              <a:rPr b="1" lang="en" sz="2400" u="sng">
                <a:solidFill>
                  <a:schemeClr val="dk2"/>
                </a:solidFill>
                <a:highlight>
                  <a:schemeClr val="accent2"/>
                </a:highlight>
                <a:latin typeface="Proxima Nova"/>
                <a:ea typeface="Proxima Nova"/>
                <a:cs typeface="Proxima Nova"/>
                <a:sym typeface="Proxima Nova"/>
              </a:rPr>
              <a:t>Objection Handling</a:t>
            </a:r>
            <a:endParaRPr b="1" sz="2400" u="sng">
              <a:solidFill>
                <a:schemeClr val="dk2"/>
              </a:solidFill>
              <a:highlight>
                <a:schemeClr val="accent2"/>
              </a:highlight>
              <a:latin typeface="Proxima Nova"/>
              <a:ea typeface="Proxima Nova"/>
              <a:cs typeface="Proxima Nova"/>
              <a:sym typeface="Proxima Nova"/>
            </a:endParaRPr>
          </a:p>
        </p:txBody>
      </p:sp>
      <p:sp>
        <p:nvSpPr>
          <p:cNvPr id="1113" name="Google Shape;1113;p192"/>
          <p:cNvSpPr/>
          <p:nvPr/>
        </p:nvSpPr>
        <p:spPr>
          <a:xfrm>
            <a:off x="2698017" y="1563184"/>
            <a:ext cx="5013600" cy="1199400"/>
          </a:xfrm>
          <a:prstGeom prst="roundRect">
            <a:avLst>
              <a:gd fmla="val 1763" name="adj"/>
            </a:avLst>
          </a:prstGeom>
          <a:solidFill>
            <a:srgbClr val="E0F6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298450" lvl="0" marL="457200" rtl="0" algn="l">
              <a:spcBef>
                <a:spcPts val="0"/>
              </a:spcBef>
              <a:spcAft>
                <a:spcPts val="0"/>
              </a:spcAft>
              <a:buClr>
                <a:schemeClr val="dk2"/>
              </a:buClr>
              <a:buSzPts val="1100"/>
              <a:buFont typeface="Proxima Nova"/>
              <a:buChar char="●"/>
            </a:pPr>
            <a:r>
              <a:rPr b="1" lang="en" sz="1100">
                <a:solidFill>
                  <a:schemeClr val="dk2"/>
                </a:solidFill>
                <a:latin typeface="Proxima Nova"/>
                <a:ea typeface="Proxima Nova"/>
                <a:cs typeface="Proxima Nova"/>
                <a:sym typeface="Proxima Nova"/>
              </a:rPr>
              <a:t>Competitor X is incorrect. We released our Slack integration in Q1</a:t>
            </a:r>
            <a:endParaRPr b="1" sz="1100">
              <a:solidFill>
                <a:schemeClr val="dk2"/>
              </a:solidFill>
              <a:latin typeface="Proxima Nova"/>
              <a:ea typeface="Proxima Nova"/>
              <a:cs typeface="Proxima Nova"/>
              <a:sym typeface="Proxima Nova"/>
            </a:endParaRPr>
          </a:p>
          <a:p>
            <a:pPr indent="-298450" lvl="0" marL="457200" rtl="0" algn="l">
              <a:spcBef>
                <a:spcPts val="1000"/>
              </a:spcBef>
              <a:spcAft>
                <a:spcPts val="0"/>
              </a:spcAft>
              <a:buClr>
                <a:schemeClr val="dk2"/>
              </a:buClr>
              <a:buSzPts val="1100"/>
              <a:buFont typeface="Proxima Nova"/>
              <a:buChar char="●"/>
            </a:pPr>
            <a:r>
              <a:rPr b="1" lang="en" sz="1100">
                <a:solidFill>
                  <a:schemeClr val="dk2"/>
                </a:solidFill>
                <a:latin typeface="Proxima Nova"/>
                <a:ea typeface="Proxima Nova"/>
                <a:cs typeface="Proxima Nova"/>
                <a:sym typeface="Proxima Nova"/>
              </a:rPr>
              <a:t>Your prospect should care as it’s a common misconception shared by Competitor X.</a:t>
            </a:r>
            <a:endParaRPr b="1" sz="1100">
              <a:solidFill>
                <a:schemeClr val="dk2"/>
              </a:solidFill>
              <a:latin typeface="Proxima Nova"/>
              <a:ea typeface="Proxima Nova"/>
              <a:cs typeface="Proxima Nova"/>
              <a:sym typeface="Proxima Nova"/>
            </a:endParaRPr>
          </a:p>
          <a:p>
            <a:pPr indent="-298450" lvl="0" marL="457200" rtl="0" algn="l">
              <a:spcBef>
                <a:spcPts val="1000"/>
              </a:spcBef>
              <a:spcAft>
                <a:spcPts val="0"/>
              </a:spcAft>
              <a:buClr>
                <a:schemeClr val="dk2"/>
              </a:buClr>
              <a:buSzPts val="1100"/>
              <a:buFont typeface="Proxima Nova"/>
              <a:buChar char="●"/>
            </a:pPr>
            <a:r>
              <a:rPr b="1" lang="en" sz="1100">
                <a:solidFill>
                  <a:schemeClr val="dk2"/>
                </a:solidFill>
                <a:latin typeface="Proxima Nova"/>
                <a:ea typeface="Proxima Nova"/>
                <a:cs typeface="Proxima Nova"/>
                <a:sym typeface="Proxima Nova"/>
              </a:rPr>
              <a:t>Clearly addressing this objection will build trust with your prospect and discredit your competitor’s credibility </a:t>
            </a:r>
            <a:endParaRPr b="1" sz="1100">
              <a:solidFill>
                <a:schemeClr val="dk2"/>
              </a:solidFill>
              <a:latin typeface="Proxima Nova"/>
              <a:ea typeface="Proxima Nova"/>
              <a:cs typeface="Proxima Nova"/>
              <a:sym typeface="Proxima Nova"/>
            </a:endParaRPr>
          </a:p>
        </p:txBody>
      </p:sp>
      <p:sp>
        <p:nvSpPr>
          <p:cNvPr id="1114" name="Google Shape;1114;p192"/>
          <p:cNvSpPr/>
          <p:nvPr/>
        </p:nvSpPr>
        <p:spPr>
          <a:xfrm>
            <a:off x="2698017" y="2875071"/>
            <a:ext cx="5013600" cy="1151700"/>
          </a:xfrm>
          <a:prstGeom prst="roundRect">
            <a:avLst>
              <a:gd fmla="val 2863" name="adj"/>
            </a:avLst>
          </a:prstGeom>
          <a:solidFill>
            <a:srgbClr val="E0F6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298450" lvl="0" marL="457200" rtl="0" algn="l">
              <a:spcBef>
                <a:spcPts val="0"/>
              </a:spcBef>
              <a:spcAft>
                <a:spcPts val="0"/>
              </a:spcAft>
              <a:buClr>
                <a:schemeClr val="dk2"/>
              </a:buClr>
              <a:buSzPts val="1100"/>
              <a:buFont typeface="Proxima Nova"/>
              <a:buChar char="●"/>
            </a:pPr>
            <a:r>
              <a:rPr b="1" lang="en" sz="1100">
                <a:solidFill>
                  <a:schemeClr val="dk2"/>
                </a:solidFill>
                <a:latin typeface="Proxima Nova"/>
                <a:ea typeface="Proxima Nova"/>
                <a:cs typeface="Proxima Nova"/>
                <a:sym typeface="Proxima Nova"/>
              </a:rPr>
              <a:t>Address this objection directly. It is incorrect.</a:t>
            </a:r>
            <a:endParaRPr b="1" sz="1100">
              <a:solidFill>
                <a:schemeClr val="dk2"/>
              </a:solidFill>
              <a:latin typeface="Proxima Nova"/>
              <a:ea typeface="Proxima Nova"/>
              <a:cs typeface="Proxima Nova"/>
              <a:sym typeface="Proxima Nova"/>
            </a:endParaRPr>
          </a:p>
          <a:p>
            <a:pPr indent="-298450" lvl="0" marL="457200" rtl="0" algn="l">
              <a:spcBef>
                <a:spcPts val="1000"/>
              </a:spcBef>
              <a:spcAft>
                <a:spcPts val="1000"/>
              </a:spcAft>
              <a:buClr>
                <a:schemeClr val="dk2"/>
              </a:buClr>
              <a:buSzPts val="1100"/>
              <a:buFont typeface="Proxima Nova"/>
              <a:buChar char="●"/>
            </a:pPr>
            <a:r>
              <a:rPr b="1" lang="en" sz="1100">
                <a:solidFill>
                  <a:schemeClr val="dk2"/>
                </a:solidFill>
                <a:latin typeface="Proxima Nova"/>
                <a:ea typeface="Proxima Nova"/>
                <a:cs typeface="Proxima Nova"/>
                <a:sym typeface="Proxima Nova"/>
              </a:rPr>
              <a:t>“It looks like they’ve got some outdated intel on this topic. We announced our integration with Slack in our Q1 product release.”</a:t>
            </a:r>
            <a:endParaRPr b="1" sz="1100">
              <a:solidFill>
                <a:schemeClr val="dk2"/>
              </a:solidFill>
              <a:latin typeface="Proxima Nova"/>
              <a:ea typeface="Proxima Nova"/>
              <a:cs typeface="Proxima Nova"/>
              <a:sym typeface="Proxima Nova"/>
            </a:endParaRPr>
          </a:p>
        </p:txBody>
      </p:sp>
      <p:sp>
        <p:nvSpPr>
          <p:cNvPr id="1115" name="Google Shape;1115;p192"/>
          <p:cNvSpPr/>
          <p:nvPr/>
        </p:nvSpPr>
        <p:spPr>
          <a:xfrm>
            <a:off x="2698017" y="4139259"/>
            <a:ext cx="5013600" cy="776400"/>
          </a:xfrm>
          <a:prstGeom prst="roundRect">
            <a:avLst>
              <a:gd fmla="val 3738" name="adj"/>
            </a:avLst>
          </a:prstGeom>
          <a:solidFill>
            <a:srgbClr val="E0F6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298450" lvl="0" marL="457200" rtl="0" algn="l">
              <a:spcBef>
                <a:spcPts val="0"/>
              </a:spcBef>
              <a:spcAft>
                <a:spcPts val="0"/>
              </a:spcAft>
              <a:buClr>
                <a:schemeClr val="dk2"/>
              </a:buClr>
              <a:buSzPts val="1100"/>
              <a:buFont typeface="Proxima Nova"/>
              <a:buChar char="●"/>
            </a:pPr>
            <a:r>
              <a:rPr b="1" lang="en" sz="1100">
                <a:solidFill>
                  <a:schemeClr val="dk2"/>
                </a:solidFill>
                <a:latin typeface="Proxima Nova"/>
                <a:ea typeface="Proxima Nova"/>
                <a:cs typeface="Proxima Nova"/>
                <a:sym typeface="Proxima Nova"/>
              </a:rPr>
              <a:t>Share this Press Release confirming our integration announcement</a:t>
            </a:r>
            <a:endParaRPr b="1" sz="1100">
              <a:solidFill>
                <a:schemeClr val="dk2"/>
              </a:solidFill>
              <a:latin typeface="Proxima Nova"/>
              <a:ea typeface="Proxima Nova"/>
              <a:cs typeface="Proxima Nova"/>
              <a:sym typeface="Proxima Nova"/>
            </a:endParaRPr>
          </a:p>
          <a:p>
            <a:pPr indent="-298450" lvl="0" marL="457200" rtl="0" algn="l">
              <a:spcBef>
                <a:spcPts val="0"/>
              </a:spcBef>
              <a:spcAft>
                <a:spcPts val="0"/>
              </a:spcAft>
              <a:buClr>
                <a:schemeClr val="dk2"/>
              </a:buClr>
              <a:buSzPts val="1100"/>
              <a:buFont typeface="Proxima Nova"/>
              <a:buChar char="●"/>
            </a:pPr>
            <a:r>
              <a:rPr b="1" lang="en" sz="1100">
                <a:solidFill>
                  <a:schemeClr val="dk2"/>
                </a:solidFill>
                <a:latin typeface="Proxima Nova"/>
                <a:ea typeface="Proxima Nova"/>
                <a:cs typeface="Proxima Nova"/>
                <a:sym typeface="Proxima Nova"/>
              </a:rPr>
              <a:t>Share this quote from a customer referencing using the integration</a:t>
            </a:r>
            <a:endParaRPr b="1" sz="1100">
              <a:solidFill>
                <a:schemeClr val="dk2"/>
              </a:solidFill>
              <a:latin typeface="Proxima Nova"/>
              <a:ea typeface="Proxima Nova"/>
              <a:cs typeface="Proxima Nova"/>
              <a:sym typeface="Proxima Nova"/>
            </a:endParaRPr>
          </a:p>
        </p:txBody>
      </p:sp>
      <p:sp>
        <p:nvSpPr>
          <p:cNvPr id="1116" name="Google Shape;1116;p192"/>
          <p:cNvSpPr txBox="1"/>
          <p:nvPr/>
        </p:nvSpPr>
        <p:spPr>
          <a:xfrm>
            <a:off x="154175" y="845300"/>
            <a:ext cx="8745300" cy="41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500">
                <a:solidFill>
                  <a:schemeClr val="dk2"/>
                </a:solidFill>
                <a:latin typeface="Proxima Nova Semibold"/>
                <a:ea typeface="Proxima Nova Semibold"/>
                <a:cs typeface="Proxima Nova Semibold"/>
                <a:sym typeface="Proxima Nova Semibold"/>
              </a:rPr>
              <a:t>Objection:</a:t>
            </a:r>
            <a:r>
              <a:rPr i="1" lang="en" sz="1500">
                <a:solidFill>
                  <a:schemeClr val="dk2"/>
                </a:solidFill>
                <a:latin typeface="Proxima Nova Semibold"/>
                <a:ea typeface="Proxima Nova Semibold"/>
                <a:cs typeface="Proxima Nova Semibold"/>
                <a:sym typeface="Proxima Nova Semibold"/>
              </a:rPr>
              <a:t> Competitor X claims they’re the only platform with a Slack integration.</a:t>
            </a:r>
            <a:endParaRPr i="1" sz="1500">
              <a:solidFill>
                <a:schemeClr val="dk2"/>
              </a:solidFill>
              <a:latin typeface="Proxima Nova Semibold"/>
              <a:ea typeface="Proxima Nova Semibold"/>
              <a:cs typeface="Proxima Nova Semibold"/>
              <a:sym typeface="Proxima Nova Semibo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8"/>
                                        </p:tgtEl>
                                        <p:attrNameLst>
                                          <p:attrName>style.visibility</p:attrName>
                                        </p:attrNameLst>
                                      </p:cBhvr>
                                      <p:to>
                                        <p:strVal val="visible"/>
                                      </p:to>
                                    </p:set>
                                    <p:animEffect filter="fade" transition="in">
                                      <p:cBhvr>
                                        <p:cTn dur="1000"/>
                                        <p:tgtEl>
                                          <p:spTgt spid="1108"/>
                                        </p:tgtEl>
                                      </p:cBhvr>
                                    </p:animEffect>
                                  </p:childTnLst>
                                </p:cTn>
                              </p:par>
                              <p:par>
                                <p:cTn fill="hold" nodeType="withEffect" presetClass="entr" presetID="10" presetSubtype="0">
                                  <p:stCondLst>
                                    <p:cond delay="0"/>
                                  </p:stCondLst>
                                  <p:childTnLst>
                                    <p:set>
                                      <p:cBhvr>
                                        <p:cTn dur="1" fill="hold">
                                          <p:stCondLst>
                                            <p:cond delay="0"/>
                                          </p:stCondLst>
                                        </p:cTn>
                                        <p:tgtEl>
                                          <p:spTgt spid="1109"/>
                                        </p:tgtEl>
                                        <p:attrNameLst>
                                          <p:attrName>style.visibility</p:attrName>
                                        </p:attrNameLst>
                                      </p:cBhvr>
                                      <p:to>
                                        <p:strVal val="visible"/>
                                      </p:to>
                                    </p:set>
                                    <p:animEffect filter="fade" transition="in">
                                      <p:cBhvr>
                                        <p:cTn dur="1000"/>
                                        <p:tgtEl>
                                          <p:spTgt spid="1109"/>
                                        </p:tgtEl>
                                      </p:cBhvr>
                                    </p:animEffect>
                                  </p:childTnLst>
                                </p:cTn>
                              </p:par>
                              <p:par>
                                <p:cTn fill="hold" nodeType="withEffect" presetClass="entr" presetID="10" presetSubtype="0">
                                  <p:stCondLst>
                                    <p:cond delay="0"/>
                                  </p:stCondLst>
                                  <p:childTnLst>
                                    <p:set>
                                      <p:cBhvr>
                                        <p:cTn dur="1" fill="hold">
                                          <p:stCondLst>
                                            <p:cond delay="0"/>
                                          </p:stCondLst>
                                        </p:cTn>
                                        <p:tgtEl>
                                          <p:spTgt spid="1110"/>
                                        </p:tgtEl>
                                        <p:attrNameLst>
                                          <p:attrName>style.visibility</p:attrName>
                                        </p:attrNameLst>
                                      </p:cBhvr>
                                      <p:to>
                                        <p:strVal val="visible"/>
                                      </p:to>
                                    </p:set>
                                    <p:animEffect filter="fade" transition="in">
                                      <p:cBhvr>
                                        <p:cTn dur="1000"/>
                                        <p:tgtEl>
                                          <p:spTgt spid="11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20" name="Shape 1120"/>
        <p:cNvGrpSpPr/>
        <p:nvPr/>
      </p:nvGrpSpPr>
      <p:grpSpPr>
        <a:xfrm>
          <a:off x="0" y="0"/>
          <a:ext cx="0" cy="0"/>
          <a:chOff x="0" y="0"/>
          <a:chExt cx="0" cy="0"/>
        </a:xfrm>
      </p:grpSpPr>
      <p:pic>
        <p:nvPicPr>
          <p:cNvPr id="1121" name="Google Shape;1121;p193"/>
          <p:cNvPicPr preferRelativeResize="0"/>
          <p:nvPr/>
        </p:nvPicPr>
        <p:blipFill rotWithShape="1">
          <a:blip r:embed="rId3">
            <a:alphaModFix/>
          </a:blip>
          <a:srcRect b="59666" l="73070" r="0" t="0"/>
          <a:stretch/>
        </p:blipFill>
        <p:spPr>
          <a:xfrm rot="10800000">
            <a:off x="0" y="4180250"/>
            <a:ext cx="1143352" cy="963251"/>
          </a:xfrm>
          <a:prstGeom prst="rect">
            <a:avLst/>
          </a:prstGeom>
          <a:noFill/>
          <a:ln>
            <a:noFill/>
          </a:ln>
        </p:spPr>
      </p:pic>
      <p:sp>
        <p:nvSpPr>
          <p:cNvPr id="1122" name="Google Shape;1122;p193"/>
          <p:cNvSpPr txBox="1"/>
          <p:nvPr/>
        </p:nvSpPr>
        <p:spPr>
          <a:xfrm>
            <a:off x="1585950" y="159500"/>
            <a:ext cx="59721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u="sng">
                <a:solidFill>
                  <a:schemeClr val="dk2"/>
                </a:solidFill>
                <a:latin typeface="Proxima Nova"/>
                <a:ea typeface="Proxima Nova"/>
                <a:cs typeface="Proxima Nova"/>
                <a:sym typeface="Proxima Nova"/>
              </a:rPr>
              <a:t>Structure of </a:t>
            </a:r>
            <a:r>
              <a:rPr b="1" lang="en" sz="2400" u="sng">
                <a:solidFill>
                  <a:schemeClr val="dk2"/>
                </a:solidFill>
                <a:highlight>
                  <a:schemeClr val="accent2"/>
                </a:highlight>
                <a:latin typeface="Proxima Nova"/>
                <a:ea typeface="Proxima Nova"/>
                <a:cs typeface="Proxima Nova"/>
                <a:sym typeface="Proxima Nova"/>
              </a:rPr>
              <a:t>Landmines to Lay</a:t>
            </a:r>
            <a:endParaRPr b="1" sz="2400" u="sng">
              <a:solidFill>
                <a:schemeClr val="dk2"/>
              </a:solidFill>
              <a:highlight>
                <a:schemeClr val="accent2"/>
              </a:highlight>
              <a:latin typeface="Proxima Nova"/>
              <a:ea typeface="Proxima Nova"/>
              <a:cs typeface="Proxima Nova"/>
              <a:sym typeface="Proxima Nova"/>
            </a:endParaRPr>
          </a:p>
        </p:txBody>
      </p:sp>
      <p:sp>
        <p:nvSpPr>
          <p:cNvPr id="1123" name="Google Shape;1123;p193"/>
          <p:cNvSpPr/>
          <p:nvPr/>
        </p:nvSpPr>
        <p:spPr>
          <a:xfrm>
            <a:off x="5136175" y="991525"/>
            <a:ext cx="2694000" cy="3574800"/>
          </a:xfrm>
          <a:prstGeom prst="roundRect">
            <a:avLst>
              <a:gd fmla="val 3164" name="adj"/>
            </a:avLst>
          </a:prstGeom>
          <a:solidFill>
            <a:srgbClr val="6CF7C5"/>
          </a:solidFill>
          <a:ln cap="flat" cmpd="sng" w="28575">
            <a:solidFill>
              <a:srgbClr val="362E7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193"/>
          <p:cNvSpPr/>
          <p:nvPr/>
        </p:nvSpPr>
        <p:spPr>
          <a:xfrm>
            <a:off x="5223775" y="1190300"/>
            <a:ext cx="2518800" cy="952500"/>
          </a:xfrm>
          <a:prstGeom prst="roundRect">
            <a:avLst>
              <a:gd fmla="val 8543" name="adj"/>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b="1" lang="en" sz="1200">
                <a:latin typeface="Proxima Nova"/>
                <a:ea typeface="Proxima Nova"/>
                <a:cs typeface="Proxima Nova"/>
                <a:sym typeface="Proxima Nova"/>
              </a:rPr>
              <a:t>→ </a:t>
            </a:r>
            <a:r>
              <a:rPr b="1" lang="en" sz="1200">
                <a:latin typeface="Proxima Nova"/>
                <a:ea typeface="Proxima Nova"/>
                <a:cs typeface="Proxima Nova"/>
                <a:sym typeface="Proxima Nova"/>
              </a:rPr>
              <a:t>Why ask this? </a:t>
            </a:r>
            <a:endParaRPr b="1" sz="1200">
              <a:latin typeface="Proxima Nova"/>
              <a:ea typeface="Proxima Nova"/>
              <a:cs typeface="Proxima Nova"/>
              <a:sym typeface="Proxima Nova"/>
            </a:endParaRPr>
          </a:p>
          <a:p>
            <a:pPr indent="0" lvl="0" marL="0" rtl="0" algn="l">
              <a:spcBef>
                <a:spcPts val="0"/>
              </a:spcBef>
              <a:spcAft>
                <a:spcPts val="0"/>
              </a:spcAft>
              <a:buNone/>
            </a:pPr>
            <a:r>
              <a:rPr b="1" lang="en" sz="1200">
                <a:latin typeface="Proxima Nova"/>
                <a:ea typeface="Proxima Nova"/>
                <a:cs typeface="Proxima Nova"/>
                <a:sym typeface="Proxima Nova"/>
              </a:rPr>
              <a:t>→ Why does this landmine work?</a:t>
            </a:r>
            <a:endParaRPr b="1" sz="1200">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b="1" lang="en" sz="1200">
                <a:solidFill>
                  <a:schemeClr val="dk1"/>
                </a:solidFill>
                <a:latin typeface="Proxima Nova"/>
                <a:ea typeface="Proxima Nova"/>
                <a:cs typeface="Proxima Nova"/>
                <a:sym typeface="Proxima Nova"/>
              </a:rPr>
              <a:t>→ When to use this landmine?</a:t>
            </a:r>
            <a:endParaRPr b="1" sz="1200">
              <a:latin typeface="Proxima Nova"/>
              <a:ea typeface="Proxima Nova"/>
              <a:cs typeface="Proxima Nova"/>
              <a:sym typeface="Proxima Nova"/>
            </a:endParaRPr>
          </a:p>
        </p:txBody>
      </p:sp>
      <p:sp>
        <p:nvSpPr>
          <p:cNvPr id="1125" name="Google Shape;1125;p193"/>
          <p:cNvSpPr/>
          <p:nvPr/>
        </p:nvSpPr>
        <p:spPr>
          <a:xfrm>
            <a:off x="5223775" y="2302687"/>
            <a:ext cx="2518800" cy="952500"/>
          </a:xfrm>
          <a:prstGeom prst="roundRect">
            <a:avLst>
              <a:gd fmla="val 9155" name="adj"/>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200">
                <a:latin typeface="Proxima Nova"/>
                <a:ea typeface="Proxima Nova"/>
                <a:cs typeface="Proxima Nova"/>
                <a:sym typeface="Proxima Nova"/>
              </a:rPr>
              <a:t>Question to ask the prospect</a:t>
            </a:r>
            <a:endParaRPr b="1" sz="1200">
              <a:latin typeface="Proxima Nova"/>
              <a:ea typeface="Proxima Nova"/>
              <a:cs typeface="Proxima Nova"/>
              <a:sym typeface="Proxima Nova"/>
            </a:endParaRPr>
          </a:p>
        </p:txBody>
      </p:sp>
      <p:sp>
        <p:nvSpPr>
          <p:cNvPr id="1126" name="Google Shape;1126;p193"/>
          <p:cNvSpPr/>
          <p:nvPr/>
        </p:nvSpPr>
        <p:spPr>
          <a:xfrm>
            <a:off x="5223775" y="3415049"/>
            <a:ext cx="2518800" cy="952500"/>
          </a:xfrm>
          <a:prstGeom prst="roundRect">
            <a:avLst>
              <a:gd fmla="val 11609" name="adj"/>
            </a:avLst>
          </a:prstGeom>
          <a:solidFill>
            <a:schemeClr val="lt1"/>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 sz="1200"/>
              <a:t>Optional leave behind for the prospect to review</a:t>
            </a:r>
            <a:endParaRPr b="1" sz="1200"/>
          </a:p>
        </p:txBody>
      </p:sp>
      <p:cxnSp>
        <p:nvCxnSpPr>
          <p:cNvPr id="1127" name="Google Shape;1127;p193"/>
          <p:cNvCxnSpPr/>
          <p:nvPr/>
        </p:nvCxnSpPr>
        <p:spPr>
          <a:xfrm>
            <a:off x="4522200" y="1545525"/>
            <a:ext cx="473400" cy="6000"/>
          </a:xfrm>
          <a:prstGeom prst="straightConnector1">
            <a:avLst/>
          </a:prstGeom>
          <a:noFill/>
          <a:ln cap="flat" cmpd="sng" w="28575">
            <a:solidFill>
              <a:schemeClr val="dk2"/>
            </a:solidFill>
            <a:prstDash val="solid"/>
            <a:round/>
            <a:headEnd len="med" w="med" type="none"/>
            <a:tailEnd len="med" w="med" type="triangle"/>
          </a:ln>
        </p:spPr>
      </p:cxnSp>
      <p:cxnSp>
        <p:nvCxnSpPr>
          <p:cNvPr id="1128" name="Google Shape;1128;p193"/>
          <p:cNvCxnSpPr/>
          <p:nvPr/>
        </p:nvCxnSpPr>
        <p:spPr>
          <a:xfrm>
            <a:off x="4522200" y="2775925"/>
            <a:ext cx="473400" cy="6000"/>
          </a:xfrm>
          <a:prstGeom prst="straightConnector1">
            <a:avLst/>
          </a:prstGeom>
          <a:noFill/>
          <a:ln cap="flat" cmpd="sng" w="28575">
            <a:solidFill>
              <a:schemeClr val="dk2"/>
            </a:solidFill>
            <a:prstDash val="solid"/>
            <a:round/>
            <a:headEnd len="med" w="med" type="none"/>
            <a:tailEnd len="med" w="med" type="triangle"/>
          </a:ln>
        </p:spPr>
      </p:cxnSp>
      <p:cxnSp>
        <p:nvCxnSpPr>
          <p:cNvPr id="1129" name="Google Shape;1129;p193"/>
          <p:cNvCxnSpPr/>
          <p:nvPr/>
        </p:nvCxnSpPr>
        <p:spPr>
          <a:xfrm>
            <a:off x="4522200" y="3888300"/>
            <a:ext cx="473400" cy="6000"/>
          </a:xfrm>
          <a:prstGeom prst="straightConnector1">
            <a:avLst/>
          </a:prstGeom>
          <a:noFill/>
          <a:ln cap="flat" cmpd="sng" w="28575">
            <a:solidFill>
              <a:schemeClr val="dk2"/>
            </a:solidFill>
            <a:prstDash val="solid"/>
            <a:round/>
            <a:headEnd len="med" w="med" type="none"/>
            <a:tailEnd len="med" w="med" type="triangle"/>
          </a:ln>
        </p:spPr>
      </p:cxnSp>
      <p:sp>
        <p:nvSpPr>
          <p:cNvPr id="1130" name="Google Shape;1130;p193"/>
          <p:cNvSpPr txBox="1"/>
          <p:nvPr/>
        </p:nvSpPr>
        <p:spPr>
          <a:xfrm>
            <a:off x="1313825" y="1283375"/>
            <a:ext cx="3067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1"/>
                </a:solidFill>
                <a:latin typeface="Proxima Nova"/>
                <a:ea typeface="Proxima Nova"/>
                <a:cs typeface="Proxima Nova"/>
                <a:sym typeface="Proxima Nova"/>
              </a:rPr>
              <a:t>Give your seller context as to why this landmine would resonate with the prospect</a:t>
            </a:r>
            <a:endParaRPr/>
          </a:p>
        </p:txBody>
      </p:sp>
      <p:sp>
        <p:nvSpPr>
          <p:cNvPr id="1131" name="Google Shape;1131;p193"/>
          <p:cNvSpPr txBox="1"/>
          <p:nvPr/>
        </p:nvSpPr>
        <p:spPr>
          <a:xfrm>
            <a:off x="1313825" y="2513775"/>
            <a:ext cx="3067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1"/>
                </a:solidFill>
                <a:latin typeface="Proxima Nova"/>
                <a:ea typeface="Proxima Nova"/>
                <a:cs typeface="Proxima Nova"/>
                <a:sym typeface="Proxima Nova"/>
              </a:rPr>
              <a:t>The landmine (put fear, uncertainty, and/or doubt in the prospect’s mind)</a:t>
            </a:r>
            <a:endParaRPr/>
          </a:p>
        </p:txBody>
      </p:sp>
      <p:sp>
        <p:nvSpPr>
          <p:cNvPr id="1132" name="Google Shape;1132;p193"/>
          <p:cNvSpPr txBox="1"/>
          <p:nvPr/>
        </p:nvSpPr>
        <p:spPr>
          <a:xfrm>
            <a:off x="1313825" y="3626150"/>
            <a:ext cx="3067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1"/>
                </a:solidFill>
                <a:latin typeface="Proxima Nova"/>
                <a:ea typeface="Proxima Nova"/>
                <a:cs typeface="Proxima Nova"/>
                <a:sym typeface="Proxima Nova"/>
              </a:rPr>
              <a:t>Customer-facing material to reinforce the landmine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36" name="Shape 1136"/>
        <p:cNvGrpSpPr/>
        <p:nvPr/>
      </p:nvGrpSpPr>
      <p:grpSpPr>
        <a:xfrm>
          <a:off x="0" y="0"/>
          <a:ext cx="0" cy="0"/>
          <a:chOff x="0" y="0"/>
          <a:chExt cx="0" cy="0"/>
        </a:xfrm>
      </p:grpSpPr>
      <p:pic>
        <p:nvPicPr>
          <p:cNvPr id="1137" name="Google Shape;1137;p194"/>
          <p:cNvPicPr preferRelativeResize="0"/>
          <p:nvPr/>
        </p:nvPicPr>
        <p:blipFill rotWithShape="1">
          <a:blip r:embed="rId3">
            <a:alphaModFix/>
          </a:blip>
          <a:srcRect b="59666" l="73070" r="0" t="0"/>
          <a:stretch/>
        </p:blipFill>
        <p:spPr>
          <a:xfrm rot="10800000">
            <a:off x="0" y="4180250"/>
            <a:ext cx="1143352" cy="963251"/>
          </a:xfrm>
          <a:prstGeom prst="rect">
            <a:avLst/>
          </a:prstGeom>
          <a:noFill/>
          <a:ln>
            <a:noFill/>
          </a:ln>
        </p:spPr>
      </p:pic>
      <p:sp>
        <p:nvSpPr>
          <p:cNvPr id="1138" name="Google Shape;1138;p194"/>
          <p:cNvSpPr txBox="1"/>
          <p:nvPr/>
        </p:nvSpPr>
        <p:spPr>
          <a:xfrm>
            <a:off x="1585950" y="159500"/>
            <a:ext cx="59721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u="sng">
                <a:solidFill>
                  <a:schemeClr val="dk2"/>
                </a:solidFill>
                <a:latin typeface="Proxima Nova"/>
                <a:ea typeface="Proxima Nova"/>
                <a:cs typeface="Proxima Nova"/>
                <a:sym typeface="Proxima Nova"/>
              </a:rPr>
              <a:t>Know-Say-Show</a:t>
            </a:r>
            <a:r>
              <a:rPr b="1" lang="en" sz="2400" u="sng">
                <a:solidFill>
                  <a:schemeClr val="dk2"/>
                </a:solidFill>
                <a:latin typeface="Proxima Nova"/>
                <a:ea typeface="Proxima Nova"/>
                <a:cs typeface="Proxima Nova"/>
                <a:sym typeface="Proxima Nova"/>
              </a:rPr>
              <a:t> of </a:t>
            </a:r>
            <a:r>
              <a:rPr b="1" lang="en" sz="2400" u="sng">
                <a:solidFill>
                  <a:schemeClr val="dk2"/>
                </a:solidFill>
                <a:highlight>
                  <a:schemeClr val="accent2"/>
                </a:highlight>
                <a:latin typeface="Proxima Nova"/>
                <a:ea typeface="Proxima Nova"/>
                <a:cs typeface="Proxima Nova"/>
                <a:sym typeface="Proxima Nova"/>
              </a:rPr>
              <a:t>Landmines to Lay</a:t>
            </a:r>
            <a:endParaRPr b="1" sz="2400" u="sng">
              <a:solidFill>
                <a:schemeClr val="dk2"/>
              </a:solidFill>
              <a:highlight>
                <a:schemeClr val="accent2"/>
              </a:highlight>
              <a:latin typeface="Proxima Nova"/>
              <a:ea typeface="Proxima Nova"/>
              <a:cs typeface="Proxima Nova"/>
              <a:sym typeface="Proxima Nova"/>
            </a:endParaRPr>
          </a:p>
        </p:txBody>
      </p:sp>
      <p:sp>
        <p:nvSpPr>
          <p:cNvPr id="1139" name="Google Shape;1139;p194"/>
          <p:cNvSpPr/>
          <p:nvPr/>
        </p:nvSpPr>
        <p:spPr>
          <a:xfrm>
            <a:off x="2694194" y="1060966"/>
            <a:ext cx="5147400" cy="1252200"/>
          </a:xfrm>
          <a:prstGeom prst="roundRect">
            <a:avLst>
              <a:gd fmla="val 1680" name="adj"/>
            </a:avLst>
          </a:prstGeom>
          <a:solidFill>
            <a:srgbClr val="E0F6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298450" lvl="0" marL="457200" rtl="0" algn="l">
              <a:spcBef>
                <a:spcPts val="0"/>
              </a:spcBef>
              <a:spcAft>
                <a:spcPts val="0"/>
              </a:spcAft>
              <a:buClr>
                <a:schemeClr val="dk2"/>
              </a:buClr>
              <a:buSzPts val="1100"/>
              <a:buFont typeface="Proxima Nova"/>
              <a:buChar char="●"/>
            </a:pPr>
            <a:r>
              <a:rPr b="1" lang="en" sz="1100">
                <a:solidFill>
                  <a:schemeClr val="dk2"/>
                </a:solidFill>
                <a:latin typeface="Proxima Nova"/>
                <a:ea typeface="Proxima Nova"/>
                <a:cs typeface="Proxima Nova"/>
                <a:sym typeface="Proxima Nova"/>
              </a:rPr>
              <a:t>Competitor X’s Natural Language Processing does not work in Mandarin.</a:t>
            </a:r>
            <a:endParaRPr b="1" sz="1100">
              <a:solidFill>
                <a:schemeClr val="dk2"/>
              </a:solidFill>
              <a:latin typeface="Proxima Nova"/>
              <a:ea typeface="Proxima Nova"/>
              <a:cs typeface="Proxima Nova"/>
              <a:sym typeface="Proxima Nova"/>
            </a:endParaRPr>
          </a:p>
          <a:p>
            <a:pPr indent="-298450" lvl="0" marL="457200" rtl="0" algn="l">
              <a:spcBef>
                <a:spcPts val="1000"/>
              </a:spcBef>
              <a:spcAft>
                <a:spcPts val="0"/>
              </a:spcAft>
              <a:buClr>
                <a:schemeClr val="dk2"/>
              </a:buClr>
              <a:buSzPts val="1100"/>
              <a:buFont typeface="Proxima Nova"/>
              <a:buChar char="●"/>
            </a:pPr>
            <a:r>
              <a:rPr b="1" lang="en" sz="1100">
                <a:solidFill>
                  <a:schemeClr val="dk2"/>
                </a:solidFill>
                <a:latin typeface="Proxima Nova"/>
                <a:ea typeface="Proxima Nova"/>
                <a:cs typeface="Proxima Nova"/>
                <a:sym typeface="Proxima Nova"/>
              </a:rPr>
              <a:t>Prospects that have clients in China and need to communicate with them need NLP.</a:t>
            </a:r>
            <a:endParaRPr b="1" sz="1100">
              <a:solidFill>
                <a:schemeClr val="dk2"/>
              </a:solidFill>
              <a:latin typeface="Proxima Nova"/>
              <a:ea typeface="Proxima Nova"/>
              <a:cs typeface="Proxima Nova"/>
              <a:sym typeface="Proxima Nova"/>
            </a:endParaRPr>
          </a:p>
          <a:p>
            <a:pPr indent="0" lvl="0" marL="457200" rtl="0" algn="l">
              <a:spcBef>
                <a:spcPts val="0"/>
              </a:spcBef>
              <a:spcAft>
                <a:spcPts val="0"/>
              </a:spcAft>
              <a:buNone/>
            </a:pPr>
            <a:r>
              <a:t/>
            </a:r>
            <a:endParaRPr b="1" sz="1100">
              <a:solidFill>
                <a:schemeClr val="dk2"/>
              </a:solidFill>
              <a:latin typeface="Proxima Nova"/>
              <a:ea typeface="Proxima Nova"/>
              <a:cs typeface="Proxima Nova"/>
              <a:sym typeface="Proxima Nova"/>
            </a:endParaRPr>
          </a:p>
          <a:p>
            <a:pPr indent="-298450" lvl="0" marL="457200" rtl="0" algn="l">
              <a:spcBef>
                <a:spcPts val="0"/>
              </a:spcBef>
              <a:spcAft>
                <a:spcPts val="0"/>
              </a:spcAft>
              <a:buClr>
                <a:schemeClr val="dk2"/>
              </a:buClr>
              <a:buSzPts val="1100"/>
              <a:buFont typeface="Proxima Nova"/>
              <a:buChar char="●"/>
            </a:pPr>
            <a:r>
              <a:rPr b="1" lang="en" sz="1100">
                <a:solidFill>
                  <a:schemeClr val="dk2"/>
                </a:solidFill>
                <a:latin typeface="Proxima Nova"/>
                <a:ea typeface="Proxima Nova"/>
                <a:cs typeface="Proxima Nova"/>
                <a:sym typeface="Proxima Nova"/>
              </a:rPr>
              <a:t>This is critical as 50%+ of our clients work with Chinese clients</a:t>
            </a:r>
            <a:endParaRPr b="1" sz="1100">
              <a:solidFill>
                <a:schemeClr val="dk2"/>
              </a:solidFill>
              <a:latin typeface="Proxima Nova"/>
              <a:ea typeface="Proxima Nova"/>
              <a:cs typeface="Proxima Nova"/>
              <a:sym typeface="Proxima Nova"/>
            </a:endParaRPr>
          </a:p>
        </p:txBody>
      </p:sp>
      <p:sp>
        <p:nvSpPr>
          <p:cNvPr id="1140" name="Google Shape;1140;p194"/>
          <p:cNvSpPr/>
          <p:nvPr/>
        </p:nvSpPr>
        <p:spPr>
          <a:xfrm>
            <a:off x="2694194" y="2419628"/>
            <a:ext cx="5147400" cy="1108500"/>
          </a:xfrm>
          <a:prstGeom prst="roundRect">
            <a:avLst>
              <a:gd fmla="val 2608" name="adj"/>
            </a:avLst>
          </a:prstGeom>
          <a:solidFill>
            <a:srgbClr val="E0F6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298450" lvl="0" marL="457200" rtl="0" algn="l">
              <a:spcBef>
                <a:spcPts val="0"/>
              </a:spcBef>
              <a:spcAft>
                <a:spcPts val="0"/>
              </a:spcAft>
              <a:buClr>
                <a:schemeClr val="dk2"/>
              </a:buClr>
              <a:buSzPts val="1100"/>
              <a:buFont typeface="Proxima Nova"/>
              <a:buChar char="●"/>
            </a:pPr>
            <a:r>
              <a:rPr b="1" lang="en" sz="1100">
                <a:solidFill>
                  <a:schemeClr val="dk2"/>
                </a:solidFill>
                <a:latin typeface="Proxima Nova"/>
                <a:ea typeface="Proxima Nova"/>
                <a:cs typeface="Proxima Nova"/>
                <a:sym typeface="Proxima Nova"/>
              </a:rPr>
              <a:t>Understand if this differentiator is relevant to your buyer. If so, emphasize this point.</a:t>
            </a:r>
            <a:endParaRPr b="1" sz="1100">
              <a:solidFill>
                <a:schemeClr val="dk2"/>
              </a:solidFill>
              <a:latin typeface="Proxima Nova"/>
              <a:ea typeface="Proxima Nova"/>
              <a:cs typeface="Proxima Nova"/>
              <a:sym typeface="Proxima Nova"/>
            </a:endParaRPr>
          </a:p>
          <a:p>
            <a:pPr indent="-298450" lvl="0" marL="457200" rtl="0" algn="l">
              <a:spcBef>
                <a:spcPts val="1000"/>
              </a:spcBef>
              <a:spcAft>
                <a:spcPts val="0"/>
              </a:spcAft>
              <a:buClr>
                <a:schemeClr val="dk2"/>
              </a:buClr>
              <a:buSzPts val="1100"/>
              <a:buFont typeface="Proxima Nova"/>
              <a:buChar char="●"/>
            </a:pPr>
            <a:r>
              <a:rPr b="1" lang="en" sz="1100">
                <a:solidFill>
                  <a:schemeClr val="dk2"/>
                </a:solidFill>
                <a:latin typeface="Proxima Nova"/>
                <a:ea typeface="Proxima Nova"/>
                <a:cs typeface="Proxima Nova"/>
                <a:sym typeface="Proxima Nova"/>
              </a:rPr>
              <a:t>“A majority of our Competitor X’s customers have joined us because they needed to communicate with clients in Mandarin. I’m curious, how often are you working with </a:t>
            </a:r>
            <a:r>
              <a:rPr b="1" lang="en" sz="1100">
                <a:solidFill>
                  <a:schemeClr val="dk2"/>
                </a:solidFill>
                <a:latin typeface="Proxima Nova"/>
                <a:ea typeface="Proxima Nova"/>
                <a:cs typeface="Proxima Nova"/>
                <a:sym typeface="Proxima Nova"/>
              </a:rPr>
              <a:t>businesses</a:t>
            </a:r>
            <a:r>
              <a:rPr b="1" lang="en" sz="1100">
                <a:solidFill>
                  <a:schemeClr val="dk2"/>
                </a:solidFill>
                <a:latin typeface="Proxima Nova"/>
                <a:ea typeface="Proxima Nova"/>
                <a:cs typeface="Proxima Nova"/>
                <a:sym typeface="Proxima Nova"/>
              </a:rPr>
              <a:t> in China?”</a:t>
            </a:r>
            <a:endParaRPr b="1" sz="1100">
              <a:solidFill>
                <a:schemeClr val="dk2"/>
              </a:solidFill>
              <a:latin typeface="Proxima Nova"/>
              <a:ea typeface="Proxima Nova"/>
              <a:cs typeface="Proxima Nova"/>
              <a:sym typeface="Proxima Nova"/>
            </a:endParaRPr>
          </a:p>
        </p:txBody>
      </p:sp>
      <p:sp>
        <p:nvSpPr>
          <p:cNvPr id="1141" name="Google Shape;1141;p194"/>
          <p:cNvSpPr/>
          <p:nvPr/>
        </p:nvSpPr>
        <p:spPr>
          <a:xfrm>
            <a:off x="2694194" y="3634569"/>
            <a:ext cx="5147400" cy="873600"/>
          </a:xfrm>
          <a:prstGeom prst="roundRect">
            <a:avLst>
              <a:gd fmla="val 2857" name="adj"/>
            </a:avLst>
          </a:prstGeom>
          <a:solidFill>
            <a:srgbClr val="E0F6FF"/>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298450" lvl="0" marL="457200" rtl="0" algn="l">
              <a:spcBef>
                <a:spcPts val="0"/>
              </a:spcBef>
              <a:spcAft>
                <a:spcPts val="0"/>
              </a:spcAft>
              <a:buClr>
                <a:schemeClr val="dk2"/>
              </a:buClr>
              <a:buSzPts val="1100"/>
              <a:buFont typeface="Proxima Nova"/>
              <a:buChar char="●"/>
            </a:pPr>
            <a:r>
              <a:rPr b="1" lang="en" sz="1100">
                <a:solidFill>
                  <a:schemeClr val="dk2"/>
                </a:solidFill>
                <a:latin typeface="Proxima Nova"/>
                <a:ea typeface="Proxima Nova"/>
                <a:cs typeface="Proxima Nova"/>
                <a:sym typeface="Proxima Nova"/>
              </a:rPr>
              <a:t>G2 reviews confirming your competitor’s NLP limitations</a:t>
            </a:r>
            <a:endParaRPr b="1" sz="1100">
              <a:solidFill>
                <a:schemeClr val="dk2"/>
              </a:solidFill>
              <a:latin typeface="Proxima Nova"/>
              <a:ea typeface="Proxima Nova"/>
              <a:cs typeface="Proxima Nova"/>
              <a:sym typeface="Proxima Nova"/>
            </a:endParaRPr>
          </a:p>
        </p:txBody>
      </p:sp>
      <p:sp>
        <p:nvSpPr>
          <p:cNvPr id="1142" name="Google Shape;1142;p194"/>
          <p:cNvSpPr txBox="1"/>
          <p:nvPr/>
        </p:nvSpPr>
        <p:spPr>
          <a:xfrm>
            <a:off x="1341819" y="1475931"/>
            <a:ext cx="1301100" cy="461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r">
              <a:spcBef>
                <a:spcPts val="0"/>
              </a:spcBef>
              <a:spcAft>
                <a:spcPts val="0"/>
              </a:spcAft>
              <a:buNone/>
            </a:pPr>
            <a:r>
              <a:rPr lang="en" sz="1800">
                <a:solidFill>
                  <a:schemeClr val="dk1"/>
                </a:solidFill>
                <a:highlight>
                  <a:schemeClr val="accent2"/>
                </a:highlight>
                <a:latin typeface="Proxima Nova Extrabold"/>
                <a:ea typeface="Proxima Nova Extrabold"/>
                <a:cs typeface="Proxima Nova Extrabold"/>
                <a:sym typeface="Proxima Nova Extrabold"/>
              </a:rPr>
              <a:t>  KNOW </a:t>
            </a:r>
            <a:r>
              <a:rPr lang="en" sz="1800">
                <a:solidFill>
                  <a:schemeClr val="accent2"/>
                </a:solidFill>
                <a:highlight>
                  <a:schemeClr val="accent2"/>
                </a:highlight>
                <a:latin typeface="Proxima Nova Extrabold"/>
                <a:ea typeface="Proxima Nova Extrabold"/>
                <a:cs typeface="Proxima Nova Extrabold"/>
                <a:sym typeface="Proxima Nova Extrabold"/>
              </a:rPr>
              <a:t>.</a:t>
            </a:r>
            <a:endParaRPr b="1">
              <a:solidFill>
                <a:schemeClr val="accent2"/>
              </a:solidFill>
              <a:highlight>
                <a:schemeClr val="accent2"/>
              </a:highlight>
            </a:endParaRPr>
          </a:p>
        </p:txBody>
      </p:sp>
      <p:sp>
        <p:nvSpPr>
          <p:cNvPr id="1143" name="Google Shape;1143;p194"/>
          <p:cNvSpPr txBox="1"/>
          <p:nvPr/>
        </p:nvSpPr>
        <p:spPr>
          <a:xfrm>
            <a:off x="1341819" y="2743023"/>
            <a:ext cx="1301100" cy="461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r">
              <a:spcBef>
                <a:spcPts val="0"/>
              </a:spcBef>
              <a:spcAft>
                <a:spcPts val="0"/>
              </a:spcAft>
              <a:buNone/>
            </a:pPr>
            <a:r>
              <a:rPr lang="en" sz="1800">
                <a:solidFill>
                  <a:schemeClr val="dk1"/>
                </a:solidFill>
                <a:highlight>
                  <a:schemeClr val="accent2"/>
                </a:highlight>
                <a:latin typeface="Proxima Nova Extrabold"/>
                <a:ea typeface="Proxima Nova Extrabold"/>
                <a:cs typeface="Proxima Nova Extrabold"/>
                <a:sym typeface="Proxima Nova Extrabold"/>
              </a:rPr>
              <a:t>  SAY </a:t>
            </a:r>
            <a:r>
              <a:rPr lang="en" sz="1800">
                <a:solidFill>
                  <a:schemeClr val="accent2"/>
                </a:solidFill>
                <a:highlight>
                  <a:schemeClr val="accent2"/>
                </a:highlight>
                <a:latin typeface="Proxima Nova Extrabold"/>
                <a:ea typeface="Proxima Nova Extrabold"/>
                <a:cs typeface="Proxima Nova Extrabold"/>
                <a:sym typeface="Proxima Nova Extrabold"/>
              </a:rPr>
              <a:t>.</a:t>
            </a:r>
            <a:endParaRPr b="1">
              <a:solidFill>
                <a:schemeClr val="accent2"/>
              </a:solidFill>
              <a:highlight>
                <a:schemeClr val="accent2"/>
              </a:highlight>
            </a:endParaRPr>
          </a:p>
        </p:txBody>
      </p:sp>
      <p:sp>
        <p:nvSpPr>
          <p:cNvPr id="1144" name="Google Shape;1144;p194"/>
          <p:cNvSpPr txBox="1"/>
          <p:nvPr/>
        </p:nvSpPr>
        <p:spPr>
          <a:xfrm>
            <a:off x="1341819" y="3840518"/>
            <a:ext cx="1301100" cy="4617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r">
              <a:spcBef>
                <a:spcPts val="0"/>
              </a:spcBef>
              <a:spcAft>
                <a:spcPts val="0"/>
              </a:spcAft>
              <a:buNone/>
            </a:pPr>
            <a:r>
              <a:rPr lang="en" sz="1800">
                <a:solidFill>
                  <a:schemeClr val="dk1"/>
                </a:solidFill>
                <a:highlight>
                  <a:schemeClr val="accent2"/>
                </a:highlight>
                <a:latin typeface="Proxima Nova Extrabold"/>
                <a:ea typeface="Proxima Nova Extrabold"/>
                <a:cs typeface="Proxima Nova Extrabold"/>
                <a:sym typeface="Proxima Nova Extrabold"/>
              </a:rPr>
              <a:t>  SHOW </a:t>
            </a:r>
            <a:r>
              <a:rPr lang="en" sz="1800">
                <a:solidFill>
                  <a:schemeClr val="accent2"/>
                </a:solidFill>
                <a:highlight>
                  <a:schemeClr val="accent2"/>
                </a:highlight>
                <a:latin typeface="Proxima Nova Extrabold"/>
                <a:ea typeface="Proxima Nova Extrabold"/>
                <a:cs typeface="Proxima Nova Extrabold"/>
                <a:sym typeface="Proxima Nova Extrabold"/>
              </a:rPr>
              <a:t>.</a:t>
            </a:r>
            <a:endParaRPr b="1">
              <a:solidFill>
                <a:schemeClr val="accent2"/>
              </a:solidFill>
              <a:highlight>
                <a:schemeClr val="accent2"/>
              </a:highligh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48" name="Shape 1148"/>
        <p:cNvGrpSpPr/>
        <p:nvPr/>
      </p:nvGrpSpPr>
      <p:grpSpPr>
        <a:xfrm>
          <a:off x="0" y="0"/>
          <a:ext cx="0" cy="0"/>
          <a:chOff x="0" y="0"/>
          <a:chExt cx="0" cy="0"/>
        </a:xfrm>
      </p:grpSpPr>
      <p:sp>
        <p:nvSpPr>
          <p:cNvPr id="1149" name="Google Shape;1149;p195"/>
          <p:cNvSpPr/>
          <p:nvPr/>
        </p:nvSpPr>
        <p:spPr>
          <a:xfrm>
            <a:off x="1670100" y="373875"/>
            <a:ext cx="5803800" cy="618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900">
                <a:solidFill>
                  <a:schemeClr val="dk2"/>
                </a:solidFill>
                <a:latin typeface="Proxima Nova Extrabold"/>
                <a:ea typeface="Proxima Nova Extrabold"/>
                <a:cs typeface="Proxima Nova Extrabold"/>
                <a:sym typeface="Proxima Nova Extrabold"/>
              </a:rPr>
              <a:t>Exercise…</a:t>
            </a:r>
            <a:endParaRPr sz="2900">
              <a:solidFill>
                <a:schemeClr val="dk2"/>
              </a:solidFill>
              <a:latin typeface="Proxima Nova Extrabold"/>
              <a:ea typeface="Proxima Nova Extrabold"/>
              <a:cs typeface="Proxima Nova Extrabold"/>
              <a:sym typeface="Proxima Nova Extrabold"/>
            </a:endParaRPr>
          </a:p>
        </p:txBody>
      </p:sp>
      <p:sp>
        <p:nvSpPr>
          <p:cNvPr id="1150" name="Google Shape;1150;p195"/>
          <p:cNvSpPr/>
          <p:nvPr/>
        </p:nvSpPr>
        <p:spPr>
          <a:xfrm>
            <a:off x="1105950" y="3449837"/>
            <a:ext cx="8419200" cy="131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000">
                <a:solidFill>
                  <a:schemeClr val="dk2"/>
                </a:solidFill>
                <a:latin typeface="Proxima Nova Extrabold"/>
                <a:ea typeface="Proxima Nova Extrabold"/>
                <a:cs typeface="Proxima Nova Extrabold"/>
                <a:sym typeface="Proxima Nova Extrabold"/>
              </a:rPr>
              <a:t>About the prospect:</a:t>
            </a:r>
            <a:endParaRPr sz="2000">
              <a:solidFill>
                <a:schemeClr val="dk2"/>
              </a:solidFill>
              <a:latin typeface="Proxima Nova Extrabold"/>
              <a:ea typeface="Proxima Nova Extrabold"/>
              <a:cs typeface="Proxima Nova Extrabold"/>
              <a:sym typeface="Proxima Nova Extrabold"/>
            </a:endParaRPr>
          </a:p>
          <a:p>
            <a:pPr indent="0" lvl="0" marL="0" rtl="0" algn="l">
              <a:spcBef>
                <a:spcPts val="0"/>
              </a:spcBef>
              <a:spcAft>
                <a:spcPts val="0"/>
              </a:spcAft>
              <a:buNone/>
            </a:pPr>
            <a:r>
              <a:t/>
            </a:r>
            <a:endParaRPr sz="2000">
              <a:solidFill>
                <a:schemeClr val="dk2"/>
              </a:solidFill>
              <a:latin typeface="Proxima Nova Extrabold"/>
              <a:ea typeface="Proxima Nova Extrabold"/>
              <a:cs typeface="Proxima Nova Extrabold"/>
              <a:sym typeface="Proxima Nova Extrabold"/>
            </a:endParaRPr>
          </a:p>
          <a:p>
            <a:pPr indent="-330200" lvl="0" marL="457200" rtl="0" algn="l">
              <a:spcBef>
                <a:spcPts val="0"/>
              </a:spcBef>
              <a:spcAft>
                <a:spcPts val="0"/>
              </a:spcAft>
              <a:buClr>
                <a:schemeClr val="dk2"/>
              </a:buClr>
              <a:buSzPts val="1600"/>
              <a:buFont typeface="Proxima Nova"/>
              <a:buChar char="●"/>
            </a:pPr>
            <a:r>
              <a:rPr lang="en" sz="1600">
                <a:solidFill>
                  <a:schemeClr val="dk2"/>
                </a:solidFill>
                <a:latin typeface="Proxima Nova"/>
                <a:ea typeface="Proxima Nova"/>
                <a:cs typeface="Proxima Nova"/>
                <a:sym typeface="Proxima Nova"/>
              </a:rPr>
              <a:t>Cares about keeping ownership costs low</a:t>
            </a:r>
            <a:endParaRPr sz="1600">
              <a:solidFill>
                <a:schemeClr val="dk2"/>
              </a:solidFill>
              <a:latin typeface="Proxima Nova"/>
              <a:ea typeface="Proxima Nova"/>
              <a:cs typeface="Proxima Nova"/>
              <a:sym typeface="Proxima Nova"/>
            </a:endParaRPr>
          </a:p>
          <a:p>
            <a:pPr indent="-330200" lvl="0" marL="457200" rtl="0" algn="l">
              <a:spcBef>
                <a:spcPts val="0"/>
              </a:spcBef>
              <a:spcAft>
                <a:spcPts val="0"/>
              </a:spcAft>
              <a:buClr>
                <a:schemeClr val="dk2"/>
              </a:buClr>
              <a:buSzPts val="1600"/>
              <a:buFont typeface="Proxima Nova"/>
              <a:buChar char="●"/>
            </a:pPr>
            <a:r>
              <a:rPr lang="en" sz="1600">
                <a:solidFill>
                  <a:schemeClr val="dk2"/>
                </a:solidFill>
                <a:latin typeface="Proxima Nova"/>
                <a:ea typeface="Proxima Nova"/>
                <a:cs typeface="Proxima Nova"/>
                <a:sym typeface="Proxima Nova"/>
              </a:rPr>
              <a:t>Based in Montana</a:t>
            </a:r>
            <a:endParaRPr sz="1600">
              <a:solidFill>
                <a:schemeClr val="dk2"/>
              </a:solidFill>
              <a:latin typeface="Proxima Nova"/>
              <a:ea typeface="Proxima Nova"/>
              <a:cs typeface="Proxima Nova"/>
              <a:sym typeface="Proxima Nova"/>
            </a:endParaRPr>
          </a:p>
          <a:p>
            <a:pPr indent="-330200" lvl="0" marL="457200" rtl="0" algn="l">
              <a:spcBef>
                <a:spcPts val="0"/>
              </a:spcBef>
              <a:spcAft>
                <a:spcPts val="0"/>
              </a:spcAft>
              <a:buClr>
                <a:schemeClr val="dk2"/>
              </a:buClr>
              <a:buSzPts val="1600"/>
              <a:buFont typeface="Proxima Nova"/>
              <a:buChar char="●"/>
            </a:pPr>
            <a:r>
              <a:rPr lang="en" sz="1600">
                <a:solidFill>
                  <a:schemeClr val="dk2"/>
                </a:solidFill>
                <a:latin typeface="Proxima Nova"/>
                <a:ea typeface="Proxima Nova"/>
                <a:cs typeface="Proxima Nova"/>
                <a:sym typeface="Proxima Nova"/>
              </a:rPr>
              <a:t>Wants to reduce their carbon footprint</a:t>
            </a:r>
            <a:endParaRPr sz="1600">
              <a:solidFill>
                <a:schemeClr val="dk2"/>
              </a:solidFill>
              <a:latin typeface="Proxima Nova"/>
              <a:ea typeface="Proxima Nova"/>
              <a:cs typeface="Proxima Nova"/>
              <a:sym typeface="Proxima Nova"/>
            </a:endParaRPr>
          </a:p>
          <a:p>
            <a:pPr indent="-330200" lvl="0" marL="457200" rtl="0" algn="l">
              <a:spcBef>
                <a:spcPts val="0"/>
              </a:spcBef>
              <a:spcAft>
                <a:spcPts val="0"/>
              </a:spcAft>
              <a:buClr>
                <a:schemeClr val="dk2"/>
              </a:buClr>
              <a:buSzPts val="1600"/>
              <a:buFont typeface="Proxima Nova"/>
              <a:buChar char="●"/>
            </a:pPr>
            <a:r>
              <a:rPr lang="en" sz="1600">
                <a:solidFill>
                  <a:schemeClr val="dk2"/>
                </a:solidFill>
                <a:latin typeface="Proxima Nova"/>
                <a:ea typeface="Proxima Nova"/>
                <a:cs typeface="Proxima Nova"/>
                <a:sym typeface="Proxima Nova"/>
              </a:rPr>
              <a:t>Needs to travel on regular road trips for work</a:t>
            </a:r>
            <a:endParaRPr sz="1600">
              <a:solidFill>
                <a:schemeClr val="dk2"/>
              </a:solidFill>
              <a:latin typeface="Proxima Nova"/>
              <a:ea typeface="Proxima Nova"/>
              <a:cs typeface="Proxima Nova"/>
              <a:sym typeface="Proxima Nova"/>
            </a:endParaRPr>
          </a:p>
        </p:txBody>
      </p:sp>
      <p:pic>
        <p:nvPicPr>
          <p:cNvPr id="1151" name="Google Shape;1151;p195"/>
          <p:cNvPicPr preferRelativeResize="0"/>
          <p:nvPr/>
        </p:nvPicPr>
        <p:blipFill>
          <a:blip r:embed="rId3">
            <a:alphaModFix/>
          </a:blip>
          <a:stretch>
            <a:fillRect/>
          </a:stretch>
        </p:blipFill>
        <p:spPr>
          <a:xfrm>
            <a:off x="1211651" y="1261297"/>
            <a:ext cx="2942800" cy="1655975"/>
          </a:xfrm>
          <a:prstGeom prst="rect">
            <a:avLst/>
          </a:prstGeom>
          <a:noFill/>
          <a:ln>
            <a:noFill/>
          </a:ln>
          <a:effectLst>
            <a:outerShdw blurRad="171450" rotWithShape="0" algn="bl" dir="5400000" dist="19050">
              <a:schemeClr val="dk1">
                <a:alpha val="50000"/>
              </a:schemeClr>
            </a:outerShdw>
          </a:effectLst>
        </p:spPr>
      </p:pic>
      <p:pic>
        <p:nvPicPr>
          <p:cNvPr id="1152" name="Google Shape;1152;p195"/>
          <p:cNvPicPr preferRelativeResize="0"/>
          <p:nvPr/>
        </p:nvPicPr>
        <p:blipFill rotWithShape="1">
          <a:blip r:embed="rId4">
            <a:alphaModFix/>
          </a:blip>
          <a:srcRect b="0" l="0" r="6629" t="0"/>
          <a:stretch/>
        </p:blipFill>
        <p:spPr>
          <a:xfrm>
            <a:off x="4970750" y="1261300"/>
            <a:ext cx="2980401" cy="1655975"/>
          </a:xfrm>
          <a:prstGeom prst="rect">
            <a:avLst/>
          </a:prstGeom>
          <a:noFill/>
          <a:ln>
            <a:noFill/>
          </a:ln>
          <a:effectLst>
            <a:outerShdw blurRad="171450" rotWithShape="0" algn="bl" dir="5400000" dist="19050">
              <a:schemeClr val="dk1">
                <a:alpha val="50000"/>
              </a:schemeClr>
            </a:outerShdw>
          </a:effectLst>
        </p:spPr>
      </p:pic>
      <p:sp>
        <p:nvSpPr>
          <p:cNvPr id="1153" name="Google Shape;1153;p195"/>
          <p:cNvSpPr txBox="1"/>
          <p:nvPr/>
        </p:nvSpPr>
        <p:spPr>
          <a:xfrm>
            <a:off x="724950" y="2917275"/>
            <a:ext cx="3916200" cy="65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accent1"/>
                </a:solidFill>
                <a:latin typeface="Proxima Nova Extrabold"/>
                <a:ea typeface="Proxima Nova Extrabold"/>
                <a:cs typeface="Proxima Nova Extrabold"/>
                <a:sym typeface="Proxima Nova Extrabold"/>
              </a:rPr>
              <a:t>Electric Vehicle</a:t>
            </a:r>
            <a:r>
              <a:rPr lang="en">
                <a:solidFill>
                  <a:schemeClr val="accent1"/>
                </a:solidFill>
                <a:latin typeface="Proxima Nova"/>
                <a:ea typeface="Proxima Nova"/>
                <a:cs typeface="Proxima Nova"/>
                <a:sym typeface="Proxima Nova"/>
              </a:rPr>
              <a:t> </a:t>
            </a:r>
            <a:endParaRPr>
              <a:solidFill>
                <a:schemeClr val="accent1"/>
              </a:solidFill>
              <a:latin typeface="Proxima Nova"/>
              <a:ea typeface="Proxima Nova"/>
              <a:cs typeface="Proxima Nova"/>
              <a:sym typeface="Proxima Nova"/>
            </a:endParaRPr>
          </a:p>
          <a:p>
            <a:pPr indent="0" lvl="0" marL="0" rtl="0" algn="ctr">
              <a:spcBef>
                <a:spcPts val="0"/>
              </a:spcBef>
              <a:spcAft>
                <a:spcPts val="0"/>
              </a:spcAft>
              <a:buNone/>
            </a:pPr>
            <a:r>
              <a:t/>
            </a:r>
            <a:endParaRPr>
              <a:solidFill>
                <a:schemeClr val="accent1"/>
              </a:solidFill>
              <a:latin typeface="Proxima Nova"/>
              <a:ea typeface="Proxima Nova"/>
              <a:cs typeface="Proxima Nova"/>
              <a:sym typeface="Proxima Nova"/>
            </a:endParaRPr>
          </a:p>
          <a:p>
            <a:pPr indent="0" lvl="0" marL="0" rtl="0" algn="ctr">
              <a:spcBef>
                <a:spcPts val="0"/>
              </a:spcBef>
              <a:spcAft>
                <a:spcPts val="0"/>
              </a:spcAft>
              <a:buNone/>
            </a:pPr>
            <a:r>
              <a:t/>
            </a:r>
            <a:endParaRPr sz="100">
              <a:solidFill>
                <a:schemeClr val="accent1"/>
              </a:solidFill>
            </a:endParaRPr>
          </a:p>
        </p:txBody>
      </p:sp>
      <p:sp>
        <p:nvSpPr>
          <p:cNvPr id="1154" name="Google Shape;1154;p195"/>
          <p:cNvSpPr txBox="1"/>
          <p:nvPr/>
        </p:nvSpPr>
        <p:spPr>
          <a:xfrm>
            <a:off x="4502850" y="2917275"/>
            <a:ext cx="39162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accent1"/>
                </a:solidFill>
                <a:latin typeface="Proxima Nova Extrabold"/>
                <a:ea typeface="Proxima Nova Extrabold"/>
                <a:cs typeface="Proxima Nova Extrabold"/>
                <a:sym typeface="Proxima Nova Extrabold"/>
              </a:rPr>
              <a:t>Gas Vehicle</a:t>
            </a:r>
            <a:r>
              <a:rPr lang="en">
                <a:solidFill>
                  <a:schemeClr val="accent1"/>
                </a:solidFill>
                <a:latin typeface="Proxima Nova"/>
                <a:ea typeface="Proxima Nova"/>
                <a:cs typeface="Proxima Nova"/>
                <a:sym typeface="Proxima Nova"/>
              </a:rPr>
              <a:t> </a:t>
            </a:r>
            <a:endParaRPr>
              <a:solidFill>
                <a:schemeClr val="accent1"/>
              </a:solidFill>
              <a:latin typeface="Proxima Nova"/>
              <a:ea typeface="Proxima Nova"/>
              <a:cs typeface="Proxima Nova"/>
              <a:sym typeface="Proxima Nova"/>
            </a:endParaRPr>
          </a:p>
          <a:p>
            <a:pPr indent="0" lvl="0" marL="0" rtl="0" algn="ctr">
              <a:spcBef>
                <a:spcPts val="0"/>
              </a:spcBef>
              <a:spcAft>
                <a:spcPts val="0"/>
              </a:spcAft>
              <a:buNone/>
            </a:pPr>
            <a:r>
              <a:t/>
            </a:r>
            <a:endParaRPr>
              <a:solidFill>
                <a:schemeClr val="accent1"/>
              </a:solidFill>
              <a:latin typeface="Proxima Nova"/>
              <a:ea typeface="Proxima Nova"/>
              <a:cs typeface="Proxima Nova"/>
              <a:sym typeface="Proxima Nova"/>
            </a:endParaRPr>
          </a:p>
        </p:txBody>
      </p:sp>
    </p:spTree>
  </p:cSld>
  <p:clrMapOvr>
    <a:masterClrMapping/>
  </p:clrMapOvr>
</p:sld>
</file>

<file path=ppt/theme/theme1.xml><?xml version="1.0" encoding="utf-8"?>
<a:theme xmlns:a="http://schemas.openxmlformats.org/drawingml/2006/main" xmlns:r="http://schemas.openxmlformats.org/officeDocument/2006/relationships" name="Klue - Nov 2021">
  <a:themeElements>
    <a:clrScheme name="Simple Light">
      <a:dk1>
        <a:srgbClr val="000000"/>
      </a:dk1>
      <a:lt1>
        <a:srgbClr val="FFFFFF"/>
      </a:lt1>
      <a:dk2>
        <a:srgbClr val="362E77"/>
      </a:dk2>
      <a:lt2>
        <a:srgbClr val="6CF7C5"/>
      </a:lt2>
      <a:accent1>
        <a:srgbClr val="620DEC"/>
      </a:accent1>
      <a:accent2>
        <a:srgbClr val="FFE500"/>
      </a:accent2>
      <a:accent3>
        <a:srgbClr val="3F0099"/>
      </a:accent3>
      <a:accent4>
        <a:srgbClr val="965FEA"/>
      </a:accent4>
      <a:accent5>
        <a:srgbClr val="F05B58"/>
      </a:accent5>
      <a:accent6>
        <a:srgbClr val="000DE2"/>
      </a:accent6>
      <a:hlink>
        <a:srgbClr val="00CC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Klue - June 2022">
  <a:themeElements>
    <a:clrScheme name="Simple Light">
      <a:dk1>
        <a:srgbClr val="000000"/>
      </a:dk1>
      <a:lt1>
        <a:srgbClr val="FFFFFF"/>
      </a:lt1>
      <a:dk2>
        <a:srgbClr val="362E77"/>
      </a:dk2>
      <a:lt2>
        <a:srgbClr val="6CF7C5"/>
      </a:lt2>
      <a:accent1>
        <a:srgbClr val="620DEC"/>
      </a:accent1>
      <a:accent2>
        <a:srgbClr val="FFD400"/>
      </a:accent2>
      <a:accent3>
        <a:srgbClr val="3F0099"/>
      </a:accent3>
      <a:accent4>
        <a:srgbClr val="965FEA"/>
      </a:accent4>
      <a:accent5>
        <a:srgbClr val="F05B58"/>
      </a:accent5>
      <a:accent6>
        <a:srgbClr val="000DE2"/>
      </a:accent6>
      <a:hlink>
        <a:srgbClr val="00CC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Klue - June 2022">
  <a:themeElements>
    <a:clrScheme name="Simple Light">
      <a:dk1>
        <a:srgbClr val="000000"/>
      </a:dk1>
      <a:lt1>
        <a:srgbClr val="FFFFFF"/>
      </a:lt1>
      <a:dk2>
        <a:srgbClr val="362E77"/>
      </a:dk2>
      <a:lt2>
        <a:srgbClr val="6CF7C5"/>
      </a:lt2>
      <a:accent1>
        <a:srgbClr val="620DEC"/>
      </a:accent1>
      <a:accent2>
        <a:srgbClr val="FFD400"/>
      </a:accent2>
      <a:accent3>
        <a:srgbClr val="3F0099"/>
      </a:accent3>
      <a:accent4>
        <a:srgbClr val="965FEA"/>
      </a:accent4>
      <a:accent5>
        <a:srgbClr val="F05B58"/>
      </a:accent5>
      <a:accent6>
        <a:srgbClr val="000DE2"/>
      </a:accent6>
      <a:hlink>
        <a:srgbClr val="00CC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Klue - June 2022">
  <a:themeElements>
    <a:clrScheme name="Simple Light">
      <a:dk1>
        <a:srgbClr val="000000"/>
      </a:dk1>
      <a:lt1>
        <a:srgbClr val="FFFFFF"/>
      </a:lt1>
      <a:dk2>
        <a:srgbClr val="362E77"/>
      </a:dk2>
      <a:lt2>
        <a:srgbClr val="6CF7C5"/>
      </a:lt2>
      <a:accent1>
        <a:srgbClr val="620DEC"/>
      </a:accent1>
      <a:accent2>
        <a:srgbClr val="FFD400"/>
      </a:accent2>
      <a:accent3>
        <a:srgbClr val="3F0099"/>
      </a:accent3>
      <a:accent4>
        <a:srgbClr val="965FEA"/>
      </a:accent4>
      <a:accent5>
        <a:srgbClr val="F05B58"/>
      </a:accent5>
      <a:accent6>
        <a:srgbClr val="000DE2"/>
      </a:accent6>
      <a:hlink>
        <a:srgbClr val="00CC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Klue - Nov 2021">
  <a:themeElements>
    <a:clrScheme name="Simple Light">
      <a:dk1>
        <a:srgbClr val="000000"/>
      </a:dk1>
      <a:lt1>
        <a:srgbClr val="FFFFFF"/>
      </a:lt1>
      <a:dk2>
        <a:srgbClr val="362E77"/>
      </a:dk2>
      <a:lt2>
        <a:srgbClr val="6CF7C5"/>
      </a:lt2>
      <a:accent1>
        <a:srgbClr val="620DEC"/>
      </a:accent1>
      <a:accent2>
        <a:srgbClr val="FFD400"/>
      </a:accent2>
      <a:accent3>
        <a:srgbClr val="3F0099"/>
      </a:accent3>
      <a:accent4>
        <a:srgbClr val="965FEA"/>
      </a:accent4>
      <a:accent5>
        <a:srgbClr val="F05B58"/>
      </a:accent5>
      <a:accent6>
        <a:srgbClr val="000DE2"/>
      </a:accent6>
      <a:hlink>
        <a:srgbClr val="00CC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